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1"/>
  </p:notesMasterIdLst>
  <p:sldIdLst>
    <p:sldId id="259" r:id="rId5"/>
    <p:sldId id="4925" r:id="rId6"/>
    <p:sldId id="4909" r:id="rId7"/>
    <p:sldId id="4911" r:id="rId8"/>
    <p:sldId id="4912" r:id="rId9"/>
    <p:sldId id="4914" r:id="rId10"/>
    <p:sldId id="4895" r:id="rId11"/>
    <p:sldId id="4874" r:id="rId12"/>
    <p:sldId id="281" r:id="rId13"/>
    <p:sldId id="4890" r:id="rId14"/>
    <p:sldId id="297" r:id="rId15"/>
    <p:sldId id="4900" r:id="rId16"/>
    <p:sldId id="4902" r:id="rId17"/>
    <p:sldId id="4903" r:id="rId18"/>
    <p:sldId id="344" r:id="rId19"/>
    <p:sldId id="266" r:id="rId20"/>
    <p:sldId id="4881" r:id="rId21"/>
    <p:sldId id="4923" r:id="rId22"/>
    <p:sldId id="4917" r:id="rId23"/>
    <p:sldId id="4918" r:id="rId24"/>
    <p:sldId id="4924" r:id="rId25"/>
    <p:sldId id="267" r:id="rId26"/>
    <p:sldId id="268" r:id="rId27"/>
    <p:sldId id="4886" r:id="rId28"/>
    <p:sldId id="4887" r:id="rId29"/>
    <p:sldId id="260" r:id="rId30"/>
  </p:sldIdLst>
  <p:sldSz cx="9753600" cy="585152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1" autoAdjust="0"/>
    <p:restoredTop sz="92848" autoAdjust="0"/>
  </p:normalViewPr>
  <p:slideViewPr>
    <p:cSldViewPr snapToGrid="0">
      <p:cViewPr varScale="1">
        <p:scale>
          <a:sx n="55" d="100"/>
          <a:sy n="55" d="100"/>
        </p:scale>
        <p:origin x="44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A28B-A76D-4F78-8A0E-998529077D03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96D9-E893-4468-9582-35EB6562C3D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74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96D9-E893-4468-9582-35EB6562C3D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466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96D9-E893-4468-9582-35EB6562C3D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1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6FEC1-760E-4B47-B062-81D5AFC5FE9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498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0CC66-E913-ECBE-64F3-B5C680307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A775E2-826E-5E57-BBFD-DAD2B11B3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9DB3B4-9A0F-2BC4-B5B0-13F32703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66F937-E755-E4E7-E6EE-0432B522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BB1223-FF69-9B14-D162-784BEBA0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37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A3FDA-0C28-EA83-5280-69079DA2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52A20D-EAAF-E54C-1BEB-E070A79DA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3ED5AE-C84F-EFAB-26A9-C695A0AF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521C1-2544-88F0-CBE4-76EF62E5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8462C-2499-3EA0-BAE8-ED1743B9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55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6642F3-D68E-00DD-0C7B-92E81F43A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1649DA-3E00-7032-D8C3-87D75A60A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F1B2DE-931E-6B30-5725-CF014E08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C5B09C-4803-F3B8-2F45-D019AD7C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0022E-8093-ABFF-9DA2-E6D36492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68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3C18508A-D7D8-5E01-EA1B-545A990F6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9260" y="685388"/>
            <a:ext cx="2395220" cy="18665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7C00E321-C0DB-2DD3-A7E4-12DE1357F3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9340" y="1075489"/>
            <a:ext cx="2213611" cy="2404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32120E3A-00D4-60AE-49B7-11C3ABFEE5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4511" y="685388"/>
            <a:ext cx="4157980" cy="18665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22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29E1BB9A-19A8-2933-50B7-FA3959EBA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8501" y="4041887"/>
            <a:ext cx="4097020" cy="18096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4F69E55D-716E-4547-8369-EA7958AA00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8480" y="3932172"/>
            <a:ext cx="2515870" cy="19193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E36C479B-15E8-EC02-BB0F-AB7D42B76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3950" y="3063924"/>
            <a:ext cx="2204720" cy="235144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86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566B6FBC-3C5B-1FF2-8088-6E2EACD092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000" y="4036170"/>
            <a:ext cx="1313280" cy="140068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19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EA754-F1A5-EBE5-02F2-4576ADEE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7BCE82-774D-31CC-2ACF-9311B930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636FA6-2938-7AC2-DBF9-7580050E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AE0CDA-F7BA-532F-A624-58D39817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CA061C-D1F2-AC63-8975-3873CF87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1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1114A-F06E-B983-94D0-1BBFF86A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458819"/>
            <a:ext cx="8412480" cy="24340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BF30E1-CD71-10E7-7E3A-AA2039F39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" y="3915917"/>
            <a:ext cx="8412480" cy="1280021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9CB9EE-3D33-C983-E3EF-9EBBE4B3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B5CE37-29CE-73B7-846A-788CA40B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05CEE9-2DF7-1A5B-9F95-31FF63D6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56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6DA64-AC48-4F93-A73A-FDCC6FCE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B631C-3511-C92B-875D-C550564D0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94A24F-8B65-7B18-E356-B3ED21798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FC85E4-EADA-8C16-7467-EA3A27C5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CFBF6F-6D53-DA70-9DDB-5BD733FA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2536E1-1C4F-46BC-CCB6-72C5D75F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66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ADC27-8BF6-18EB-31A8-0E62AD85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8A84B1-541B-3201-29A7-A4BD6ABB0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B02125-C63F-92AB-89BF-62B199520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659433-8A4E-336C-4BA5-238E110E0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9A30EA-F4B6-C628-5251-233B754D5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021494-049F-01DE-2E19-4EC4713D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89F955-0C1D-3F6C-38C8-44715A1C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47C1C5-E109-0572-D0B7-097E0101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810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CD493-5ED4-CF58-D30A-68B7E6A1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60DF94-D293-8AA9-9484-7CFAEF4A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81ABB0-E43D-632A-7161-4D9A6162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1BB246-D4E9-93E3-E6C2-4C6BD109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33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EA8932-AED6-3EC6-9C24-310B7BCD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D33B44-5A36-1D4A-BAF1-55206837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C140CB-D068-65B2-589D-80AC12C1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89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E6744-35EB-3084-F9CE-FEB0861C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2C091B-83F6-227F-1D69-1911DE4D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B7B61D-9E20-1584-38BB-E43002C8E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A41771-D557-B945-F2D4-136EEDA6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6475A-E4EA-ACDA-BB72-54EFC46E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B073D6-D8C9-F30A-AD8F-6C2BBC63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3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A2259-1074-2343-206F-74A97006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AFE60B-2448-1402-9224-8B756227E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FAFDE5-441C-F011-73C5-1FCDA3583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FD8F16-DFB1-6CDC-80C7-F396116B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085B95-18D4-4269-CAB5-CDD960B6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543613-93D7-A9F4-7BB0-A707EE77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29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0E215EB-5BD3-2ED2-7178-B9C31A3A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D5295D-1A1E-3B33-436D-BC0529497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3E5BF-3169-87E8-647A-1C64528AD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E5ED15-B941-8E89-9443-0A3C8A05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8E3544-6B87-4958-DCB0-74FBEF67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36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slide" Target="slide6.xml"/><Relationship Id="rId26" Type="http://schemas.openxmlformats.org/officeDocument/2006/relationships/image" Target="../media/image45.png"/><Relationship Id="rId3" Type="http://schemas.openxmlformats.org/officeDocument/2006/relationships/slide" Target="slide19.xml"/><Relationship Id="rId21" Type="http://schemas.openxmlformats.org/officeDocument/2006/relationships/image" Target="../media/image40.png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17" Type="http://schemas.openxmlformats.org/officeDocument/2006/relationships/image" Target="../media/image37.svg"/><Relationship Id="rId25" Type="http://schemas.openxmlformats.org/officeDocument/2006/relationships/image" Target="../media/image44.png"/><Relationship Id="rId33" Type="http://schemas.openxmlformats.org/officeDocument/2006/relationships/image" Target="../media/image52.svg"/><Relationship Id="rId2" Type="http://schemas.openxmlformats.org/officeDocument/2006/relationships/image" Target="../media/image17.jpg"/><Relationship Id="rId16" Type="http://schemas.openxmlformats.org/officeDocument/2006/relationships/image" Target="../media/image36.png"/><Relationship Id="rId20" Type="http://schemas.openxmlformats.org/officeDocument/2006/relationships/image" Target="../media/image39.sv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3.svg"/><Relationship Id="rId24" Type="http://schemas.openxmlformats.org/officeDocument/2006/relationships/image" Target="../media/image43.svg"/><Relationship Id="rId32" Type="http://schemas.openxmlformats.org/officeDocument/2006/relationships/image" Target="../media/image51.png"/><Relationship Id="rId5" Type="http://schemas.openxmlformats.org/officeDocument/2006/relationships/image" Target="../media/image29.svg"/><Relationship Id="rId15" Type="http://schemas.openxmlformats.org/officeDocument/2006/relationships/slide" Target="slide5.xml"/><Relationship Id="rId23" Type="http://schemas.openxmlformats.org/officeDocument/2006/relationships/image" Target="../media/image42.png"/><Relationship Id="rId28" Type="http://schemas.openxmlformats.org/officeDocument/2006/relationships/image" Target="../media/image47.sv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8.png"/><Relationship Id="rId9" Type="http://schemas.openxmlformats.org/officeDocument/2006/relationships/slide" Target="slide9.xml"/><Relationship Id="rId14" Type="http://schemas.openxmlformats.org/officeDocument/2006/relationships/image" Target="../media/image35.svg"/><Relationship Id="rId22" Type="http://schemas.openxmlformats.org/officeDocument/2006/relationships/image" Target="../media/image41.sv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8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18" Type="http://schemas.openxmlformats.org/officeDocument/2006/relationships/slide" Target="slide6.xml"/><Relationship Id="rId26" Type="http://schemas.openxmlformats.org/officeDocument/2006/relationships/image" Target="../media/image45.png"/><Relationship Id="rId3" Type="http://schemas.openxmlformats.org/officeDocument/2006/relationships/slide" Target="slide19.xml"/><Relationship Id="rId21" Type="http://schemas.openxmlformats.org/officeDocument/2006/relationships/image" Target="../media/image40.png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17" Type="http://schemas.openxmlformats.org/officeDocument/2006/relationships/image" Target="../media/image37.svg"/><Relationship Id="rId25" Type="http://schemas.openxmlformats.org/officeDocument/2006/relationships/image" Target="../media/image44.png"/><Relationship Id="rId2" Type="http://schemas.openxmlformats.org/officeDocument/2006/relationships/image" Target="../media/image17.jpg"/><Relationship Id="rId16" Type="http://schemas.openxmlformats.org/officeDocument/2006/relationships/image" Target="../media/image36.png"/><Relationship Id="rId20" Type="http://schemas.openxmlformats.org/officeDocument/2006/relationships/image" Target="../media/image39.sv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3.svg"/><Relationship Id="rId24" Type="http://schemas.openxmlformats.org/officeDocument/2006/relationships/image" Target="../media/image43.svg"/><Relationship Id="rId5" Type="http://schemas.openxmlformats.org/officeDocument/2006/relationships/image" Target="../media/image29.svg"/><Relationship Id="rId15" Type="http://schemas.openxmlformats.org/officeDocument/2006/relationships/slide" Target="slide5.xml"/><Relationship Id="rId23" Type="http://schemas.openxmlformats.org/officeDocument/2006/relationships/image" Target="../media/image42.png"/><Relationship Id="rId28" Type="http://schemas.openxmlformats.org/officeDocument/2006/relationships/image" Target="../media/image47.sv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31" Type="http://schemas.openxmlformats.org/officeDocument/2006/relationships/image" Target="../media/image48.png"/><Relationship Id="rId4" Type="http://schemas.openxmlformats.org/officeDocument/2006/relationships/image" Target="../media/image28.png"/><Relationship Id="rId9" Type="http://schemas.openxmlformats.org/officeDocument/2006/relationships/slide" Target="slide9.xml"/><Relationship Id="rId14" Type="http://schemas.openxmlformats.org/officeDocument/2006/relationships/image" Target="../media/image35.svg"/><Relationship Id="rId22" Type="http://schemas.openxmlformats.org/officeDocument/2006/relationships/image" Target="../media/image41.svg"/><Relationship Id="rId27" Type="http://schemas.openxmlformats.org/officeDocument/2006/relationships/image" Target="../media/image46.png"/><Relationship Id="rId30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18" Type="http://schemas.openxmlformats.org/officeDocument/2006/relationships/slide" Target="slide6.xml"/><Relationship Id="rId26" Type="http://schemas.openxmlformats.org/officeDocument/2006/relationships/image" Target="../media/image46.png"/><Relationship Id="rId3" Type="http://schemas.openxmlformats.org/officeDocument/2006/relationships/slide" Target="slide19.xml"/><Relationship Id="rId21" Type="http://schemas.openxmlformats.org/officeDocument/2006/relationships/image" Target="../media/image40.png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17" Type="http://schemas.openxmlformats.org/officeDocument/2006/relationships/image" Target="../media/image37.svg"/><Relationship Id="rId25" Type="http://schemas.openxmlformats.org/officeDocument/2006/relationships/image" Target="../media/image44.png"/><Relationship Id="rId2" Type="http://schemas.openxmlformats.org/officeDocument/2006/relationships/image" Target="../media/image17.jpg"/><Relationship Id="rId16" Type="http://schemas.openxmlformats.org/officeDocument/2006/relationships/image" Target="../media/image36.png"/><Relationship Id="rId20" Type="http://schemas.openxmlformats.org/officeDocument/2006/relationships/image" Target="../media/image39.sv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3.svg"/><Relationship Id="rId24" Type="http://schemas.openxmlformats.org/officeDocument/2006/relationships/image" Target="../media/image43.svg"/><Relationship Id="rId5" Type="http://schemas.openxmlformats.org/officeDocument/2006/relationships/image" Target="../media/image29.svg"/><Relationship Id="rId15" Type="http://schemas.openxmlformats.org/officeDocument/2006/relationships/slide" Target="slide5.xml"/><Relationship Id="rId23" Type="http://schemas.openxmlformats.org/officeDocument/2006/relationships/image" Target="../media/image42.png"/><Relationship Id="rId28" Type="http://schemas.openxmlformats.org/officeDocument/2006/relationships/image" Target="../media/image55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slide" Target="slide9.xml"/><Relationship Id="rId14" Type="http://schemas.openxmlformats.org/officeDocument/2006/relationships/image" Target="../media/image35.svg"/><Relationship Id="rId22" Type="http://schemas.openxmlformats.org/officeDocument/2006/relationships/image" Target="../media/image41.svg"/><Relationship Id="rId27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346F72-B698-D2C0-886C-BE81D20CB6D3}"/>
              </a:ext>
            </a:extLst>
          </p:cNvPr>
          <p:cNvSpPr txBox="1"/>
          <p:nvPr/>
        </p:nvSpPr>
        <p:spPr>
          <a:xfrm>
            <a:off x="248585" y="936244"/>
            <a:ext cx="5788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de Negócios da Redesim e CNPJ Id único</a:t>
            </a:r>
          </a:p>
          <a:p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de cadastro para operacionalização da Reforma Tributária sobre o Consumo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Nov/2023</a:t>
            </a:r>
          </a:p>
        </p:txBody>
      </p:sp>
      <p:pic>
        <p:nvPicPr>
          <p:cNvPr id="6" name="Imagem 5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7F22C6FC-5F08-578A-7F7B-7EBB25BC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66" y="1135190"/>
            <a:ext cx="3944022" cy="2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grpSp>
        <p:nvGrpSpPr>
          <p:cNvPr id="2" name="Shape 85">
            <a:extLst>
              <a:ext uri="{FF2B5EF4-FFF2-40B4-BE49-F238E27FC236}">
                <a16:creationId xmlns:a16="http://schemas.microsoft.com/office/drawing/2014/main" id="{66A5E7CB-1A7C-7FC5-0802-81E86F6DEB17}"/>
              </a:ext>
            </a:extLst>
          </p:cNvPr>
          <p:cNvGrpSpPr/>
          <p:nvPr/>
        </p:nvGrpSpPr>
        <p:grpSpPr>
          <a:xfrm>
            <a:off x="4876800" y="649577"/>
            <a:ext cx="826000" cy="883600"/>
            <a:chOff x="4971636" y="564386"/>
            <a:chExt cx="619500" cy="662700"/>
          </a:xfrm>
          <a:solidFill>
            <a:schemeClr val="accent1"/>
          </a:solidFill>
        </p:grpSpPr>
        <p:sp>
          <p:nvSpPr>
            <p:cNvPr id="5" name="Shape 86">
              <a:extLst>
                <a:ext uri="{FF2B5EF4-FFF2-40B4-BE49-F238E27FC236}">
                  <a16:creationId xmlns:a16="http://schemas.microsoft.com/office/drawing/2014/main" id="{D76EB0F4-A23B-3370-8067-7ABFFE884103}"/>
                </a:ext>
              </a:extLst>
            </p:cNvPr>
            <p:cNvSpPr/>
            <p:nvPr/>
          </p:nvSpPr>
          <p:spPr>
            <a:xfrm>
              <a:off x="4971636" y="564386"/>
              <a:ext cx="619500" cy="66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19" y="111619"/>
                  </a:moveTo>
                  <a:cubicBezTo>
                    <a:pt x="110989" y="111619"/>
                    <a:pt x="110989" y="111619"/>
                    <a:pt x="110989" y="111619"/>
                  </a:cubicBezTo>
                  <a:cubicBezTo>
                    <a:pt x="110989" y="43047"/>
                    <a:pt x="110989" y="43047"/>
                    <a:pt x="110989" y="43047"/>
                  </a:cubicBezTo>
                  <a:cubicBezTo>
                    <a:pt x="9419" y="43047"/>
                    <a:pt x="9419" y="43047"/>
                    <a:pt x="9419" y="43047"/>
                  </a:cubicBezTo>
                  <a:lnTo>
                    <a:pt x="9419" y="111619"/>
                  </a:lnTo>
                  <a:close/>
                  <a:moveTo>
                    <a:pt x="37269" y="30095"/>
                  </a:moveTo>
                  <a:cubicBezTo>
                    <a:pt x="37269" y="10666"/>
                    <a:pt x="37269" y="10666"/>
                    <a:pt x="37269" y="10666"/>
                  </a:cubicBezTo>
                  <a:cubicBezTo>
                    <a:pt x="37269" y="9904"/>
                    <a:pt x="36860" y="9523"/>
                    <a:pt x="36450" y="9142"/>
                  </a:cubicBezTo>
                  <a:cubicBezTo>
                    <a:pt x="36040" y="8761"/>
                    <a:pt x="35631" y="8380"/>
                    <a:pt x="34812" y="8380"/>
                  </a:cubicBezTo>
                  <a:cubicBezTo>
                    <a:pt x="30307" y="8380"/>
                    <a:pt x="30307" y="8380"/>
                    <a:pt x="30307" y="8380"/>
                  </a:cubicBezTo>
                  <a:cubicBezTo>
                    <a:pt x="29488" y="8380"/>
                    <a:pt x="29078" y="8761"/>
                    <a:pt x="28668" y="9142"/>
                  </a:cubicBezTo>
                  <a:cubicBezTo>
                    <a:pt x="28259" y="9523"/>
                    <a:pt x="27849" y="9904"/>
                    <a:pt x="27849" y="10666"/>
                  </a:cubicBezTo>
                  <a:cubicBezTo>
                    <a:pt x="27849" y="30095"/>
                    <a:pt x="27849" y="30095"/>
                    <a:pt x="27849" y="30095"/>
                  </a:cubicBezTo>
                  <a:cubicBezTo>
                    <a:pt x="27849" y="30476"/>
                    <a:pt x="28259" y="31238"/>
                    <a:pt x="28668" y="31619"/>
                  </a:cubicBezTo>
                  <a:cubicBezTo>
                    <a:pt x="29078" y="32000"/>
                    <a:pt x="29488" y="32000"/>
                    <a:pt x="30307" y="32000"/>
                  </a:cubicBezTo>
                  <a:cubicBezTo>
                    <a:pt x="34812" y="32000"/>
                    <a:pt x="34812" y="32000"/>
                    <a:pt x="34812" y="32000"/>
                  </a:cubicBezTo>
                  <a:cubicBezTo>
                    <a:pt x="35631" y="32000"/>
                    <a:pt x="36040" y="32000"/>
                    <a:pt x="36450" y="31619"/>
                  </a:cubicBezTo>
                  <a:cubicBezTo>
                    <a:pt x="36860" y="31238"/>
                    <a:pt x="37269" y="30476"/>
                    <a:pt x="37269" y="30095"/>
                  </a:cubicBezTo>
                  <a:close/>
                  <a:moveTo>
                    <a:pt x="92559" y="30095"/>
                  </a:moveTo>
                  <a:cubicBezTo>
                    <a:pt x="92559" y="10666"/>
                    <a:pt x="92559" y="10666"/>
                    <a:pt x="92559" y="10666"/>
                  </a:cubicBezTo>
                  <a:cubicBezTo>
                    <a:pt x="92559" y="9904"/>
                    <a:pt x="92150" y="9523"/>
                    <a:pt x="91740" y="9142"/>
                  </a:cubicBezTo>
                  <a:cubicBezTo>
                    <a:pt x="91331" y="8761"/>
                    <a:pt x="90921" y="8380"/>
                    <a:pt x="90102" y="8380"/>
                  </a:cubicBezTo>
                  <a:cubicBezTo>
                    <a:pt x="85597" y="8380"/>
                    <a:pt x="85597" y="8380"/>
                    <a:pt x="85597" y="8380"/>
                  </a:cubicBezTo>
                  <a:cubicBezTo>
                    <a:pt x="84778" y="8380"/>
                    <a:pt x="84368" y="8761"/>
                    <a:pt x="83959" y="9142"/>
                  </a:cubicBezTo>
                  <a:cubicBezTo>
                    <a:pt x="83549" y="9523"/>
                    <a:pt x="83139" y="9904"/>
                    <a:pt x="83139" y="10666"/>
                  </a:cubicBezTo>
                  <a:cubicBezTo>
                    <a:pt x="83139" y="30095"/>
                    <a:pt x="83139" y="30095"/>
                    <a:pt x="83139" y="30095"/>
                  </a:cubicBezTo>
                  <a:cubicBezTo>
                    <a:pt x="83139" y="30476"/>
                    <a:pt x="83549" y="31238"/>
                    <a:pt x="83959" y="31619"/>
                  </a:cubicBezTo>
                  <a:cubicBezTo>
                    <a:pt x="84368" y="32000"/>
                    <a:pt x="84778" y="32000"/>
                    <a:pt x="85597" y="32000"/>
                  </a:cubicBezTo>
                  <a:cubicBezTo>
                    <a:pt x="90102" y="32000"/>
                    <a:pt x="90102" y="32000"/>
                    <a:pt x="90102" y="32000"/>
                  </a:cubicBezTo>
                  <a:cubicBezTo>
                    <a:pt x="90921" y="32000"/>
                    <a:pt x="91331" y="32000"/>
                    <a:pt x="91740" y="31619"/>
                  </a:cubicBezTo>
                  <a:cubicBezTo>
                    <a:pt x="92150" y="31238"/>
                    <a:pt x="92559" y="30476"/>
                    <a:pt x="92559" y="30095"/>
                  </a:cubicBezTo>
                  <a:close/>
                  <a:moveTo>
                    <a:pt x="120000" y="25523"/>
                  </a:moveTo>
                  <a:cubicBezTo>
                    <a:pt x="120000" y="111619"/>
                    <a:pt x="120000" y="111619"/>
                    <a:pt x="120000" y="111619"/>
                  </a:cubicBezTo>
                  <a:cubicBezTo>
                    <a:pt x="120000" y="113904"/>
                    <a:pt x="119180" y="115809"/>
                    <a:pt x="117542" y="117714"/>
                  </a:cubicBezTo>
                  <a:cubicBezTo>
                    <a:pt x="115494" y="119238"/>
                    <a:pt x="113447" y="120000"/>
                    <a:pt x="110989" y="120000"/>
                  </a:cubicBezTo>
                  <a:cubicBezTo>
                    <a:pt x="9419" y="120000"/>
                    <a:pt x="9419" y="120000"/>
                    <a:pt x="9419" y="120000"/>
                  </a:cubicBezTo>
                  <a:cubicBezTo>
                    <a:pt x="6962" y="120000"/>
                    <a:pt x="4914" y="119238"/>
                    <a:pt x="2866" y="117714"/>
                  </a:cubicBezTo>
                  <a:cubicBezTo>
                    <a:pt x="1228" y="115809"/>
                    <a:pt x="0" y="113904"/>
                    <a:pt x="0" y="111619"/>
                  </a:cubicBezTo>
                  <a:cubicBezTo>
                    <a:pt x="0" y="25523"/>
                    <a:pt x="0" y="25523"/>
                    <a:pt x="0" y="25523"/>
                  </a:cubicBezTo>
                  <a:cubicBezTo>
                    <a:pt x="0" y="23238"/>
                    <a:pt x="1228" y="21333"/>
                    <a:pt x="2866" y="19809"/>
                  </a:cubicBezTo>
                  <a:cubicBezTo>
                    <a:pt x="4914" y="17904"/>
                    <a:pt x="6962" y="17142"/>
                    <a:pt x="9419" y="17142"/>
                  </a:cubicBezTo>
                  <a:cubicBezTo>
                    <a:pt x="18430" y="17142"/>
                    <a:pt x="18430" y="17142"/>
                    <a:pt x="18430" y="17142"/>
                  </a:cubicBezTo>
                  <a:cubicBezTo>
                    <a:pt x="18430" y="10666"/>
                    <a:pt x="18430" y="10666"/>
                    <a:pt x="18430" y="10666"/>
                  </a:cubicBezTo>
                  <a:cubicBezTo>
                    <a:pt x="18430" y="7619"/>
                    <a:pt x="19658" y="5333"/>
                    <a:pt x="22116" y="3047"/>
                  </a:cubicBezTo>
                  <a:cubicBezTo>
                    <a:pt x="24163" y="1142"/>
                    <a:pt x="27030" y="0"/>
                    <a:pt x="30307" y="0"/>
                  </a:cubicBezTo>
                  <a:cubicBezTo>
                    <a:pt x="34812" y="0"/>
                    <a:pt x="34812" y="0"/>
                    <a:pt x="34812" y="0"/>
                  </a:cubicBezTo>
                  <a:cubicBezTo>
                    <a:pt x="38088" y="0"/>
                    <a:pt x="40546" y="1142"/>
                    <a:pt x="43003" y="3047"/>
                  </a:cubicBezTo>
                  <a:cubicBezTo>
                    <a:pt x="45051" y="5333"/>
                    <a:pt x="46279" y="7619"/>
                    <a:pt x="46279" y="10666"/>
                  </a:cubicBezTo>
                  <a:cubicBezTo>
                    <a:pt x="46279" y="17142"/>
                    <a:pt x="46279" y="17142"/>
                    <a:pt x="46279" y="17142"/>
                  </a:cubicBezTo>
                  <a:cubicBezTo>
                    <a:pt x="74129" y="17142"/>
                    <a:pt x="74129" y="17142"/>
                    <a:pt x="74129" y="17142"/>
                  </a:cubicBezTo>
                  <a:cubicBezTo>
                    <a:pt x="74129" y="10666"/>
                    <a:pt x="74129" y="10666"/>
                    <a:pt x="74129" y="10666"/>
                  </a:cubicBezTo>
                  <a:cubicBezTo>
                    <a:pt x="74129" y="7619"/>
                    <a:pt x="74948" y="5333"/>
                    <a:pt x="77406" y="3047"/>
                  </a:cubicBezTo>
                  <a:cubicBezTo>
                    <a:pt x="79453" y="1142"/>
                    <a:pt x="82320" y="0"/>
                    <a:pt x="85597" y="0"/>
                  </a:cubicBezTo>
                  <a:cubicBezTo>
                    <a:pt x="90102" y="0"/>
                    <a:pt x="90102" y="0"/>
                    <a:pt x="90102" y="0"/>
                  </a:cubicBezTo>
                  <a:cubicBezTo>
                    <a:pt x="93378" y="0"/>
                    <a:pt x="95836" y="1142"/>
                    <a:pt x="98293" y="3047"/>
                  </a:cubicBezTo>
                  <a:cubicBezTo>
                    <a:pt x="100341" y="5333"/>
                    <a:pt x="101569" y="7619"/>
                    <a:pt x="101569" y="10666"/>
                  </a:cubicBezTo>
                  <a:cubicBezTo>
                    <a:pt x="101569" y="17142"/>
                    <a:pt x="101569" y="17142"/>
                    <a:pt x="101569" y="17142"/>
                  </a:cubicBezTo>
                  <a:cubicBezTo>
                    <a:pt x="110989" y="17142"/>
                    <a:pt x="110989" y="17142"/>
                    <a:pt x="110989" y="17142"/>
                  </a:cubicBezTo>
                  <a:cubicBezTo>
                    <a:pt x="113447" y="17142"/>
                    <a:pt x="115494" y="17904"/>
                    <a:pt x="117542" y="19809"/>
                  </a:cubicBezTo>
                  <a:cubicBezTo>
                    <a:pt x="119180" y="21333"/>
                    <a:pt x="120000" y="23238"/>
                    <a:pt x="120000" y="255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60933" rIns="0" bIns="60933" anchor="ctr" anchorCtr="0">
              <a:noAutofit/>
            </a:bodyPr>
            <a:lstStyle/>
            <a:p>
              <a:pPr defTabSz="1219170">
                <a:lnSpc>
                  <a:spcPct val="80000"/>
                </a:lnSpc>
              </a:pPr>
              <a:endParaRPr lang="pt-BR" sz="2000" dirty="0">
                <a:solidFill>
                  <a:srgbClr val="FFFFFF"/>
                </a:solidFill>
                <a:ea typeface="Lato"/>
                <a:cs typeface="Lato"/>
                <a:sym typeface="Lato"/>
              </a:endParaRPr>
            </a:p>
          </p:txBody>
        </p:sp>
        <p:sp>
          <p:nvSpPr>
            <p:cNvPr id="6" name="Shape 87">
              <a:extLst>
                <a:ext uri="{FF2B5EF4-FFF2-40B4-BE49-F238E27FC236}">
                  <a16:creationId xmlns:a16="http://schemas.microsoft.com/office/drawing/2014/main" id="{5DEBB12E-5518-CFAF-854D-E7B6B3BEEF1A}"/>
                </a:ext>
              </a:extLst>
            </p:cNvPr>
            <p:cNvSpPr/>
            <p:nvPr/>
          </p:nvSpPr>
          <p:spPr>
            <a:xfrm>
              <a:off x="5013575" y="835600"/>
              <a:ext cx="550200" cy="31260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121900" rIns="0" bIns="121900" anchor="ctr" anchorCtr="0">
              <a:noAutofit/>
            </a:bodyPr>
            <a:lstStyle/>
            <a:p>
              <a:pPr algn="ctr" defTabSz="1219170">
                <a:lnSpc>
                  <a:spcPct val="80000"/>
                </a:lnSpc>
              </a:pPr>
              <a:r>
                <a:rPr lang="pt-BR" b="1" dirty="0">
                  <a:solidFill>
                    <a:srgbClr val="FFFFFF"/>
                  </a:solidFill>
                  <a:ea typeface="Lato"/>
                  <a:cs typeface="Lato"/>
                  <a:sym typeface="Lato"/>
                </a:rPr>
                <a:t>16 a 18</a:t>
              </a:r>
            </a:p>
            <a:p>
              <a:pPr algn="ctr" defTabSz="1219170">
                <a:lnSpc>
                  <a:spcPct val="80000"/>
                </a:lnSpc>
              </a:pPr>
              <a:r>
                <a:rPr lang="pt-BR" sz="1100" dirty="0">
                  <a:solidFill>
                    <a:srgbClr val="FFFFFF"/>
                  </a:solidFill>
                  <a:ea typeface="Lato"/>
                  <a:cs typeface="Lato"/>
                  <a:sym typeface="Lato"/>
                </a:rPr>
                <a:t>Agosto/23</a:t>
              </a:r>
            </a:p>
          </p:txBody>
        </p:sp>
      </p:grpSp>
      <p:sp>
        <p:nvSpPr>
          <p:cNvPr id="7" name="Shape 88">
            <a:extLst>
              <a:ext uri="{FF2B5EF4-FFF2-40B4-BE49-F238E27FC236}">
                <a16:creationId xmlns:a16="http://schemas.microsoft.com/office/drawing/2014/main" id="{6D195E44-18FF-910A-AE87-EA471E871DF7}"/>
              </a:ext>
            </a:extLst>
          </p:cNvPr>
          <p:cNvSpPr/>
          <p:nvPr/>
        </p:nvSpPr>
        <p:spPr>
          <a:xfrm>
            <a:off x="5901951" y="732359"/>
            <a:ext cx="3632401" cy="983765"/>
          </a:xfrm>
          <a:prstGeom prst="roundRect">
            <a:avLst>
              <a:gd name="adj" fmla="val 16667"/>
            </a:avLst>
          </a:prstGeom>
          <a:solidFill>
            <a:schemeClr val="tx1">
              <a:alpha val="5000"/>
            </a:schemeClr>
          </a:solidFill>
          <a:ln w="635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endParaRPr lang="pt-BR" sz="1200" b="1" dirty="0">
              <a:ea typeface="Lato"/>
              <a:cs typeface="Lato"/>
              <a:sym typeface="Lato"/>
            </a:endParaRPr>
          </a:p>
          <a:p>
            <a:pPr algn="just" defTabSz="1219170">
              <a:buClr>
                <a:srgbClr val="000000"/>
              </a:buClr>
              <a:buSzPct val="25000"/>
            </a:pPr>
            <a:r>
              <a:rPr lang="pt-BR" sz="1200" b="1" dirty="0">
                <a:ea typeface="Lato"/>
                <a:cs typeface="Lato"/>
                <a:sym typeface="Lato"/>
              </a:rPr>
              <a:t>Evento COLABORA </a:t>
            </a:r>
            <a:r>
              <a:rPr lang="pt-BR" sz="1200" dirty="0">
                <a:ea typeface="Lato"/>
                <a:cs typeface="Lato"/>
                <a:sym typeface="Lato"/>
              </a:rPr>
              <a:t>– </a:t>
            </a:r>
            <a:r>
              <a:rPr lang="pt-BR" sz="1200" dirty="0"/>
              <a:t>Escuta das dores e necessidades dos atores e usuários REDESIM, promovendo um debate multidisciplinar acerca do processo de registro e legalização de empresas no Brasil.  </a:t>
            </a:r>
            <a:r>
              <a:rPr lang="pt-BR" sz="1200" b="1" dirty="0"/>
              <a:t>Resultados são insumos para a 1ª inception</a:t>
            </a:r>
            <a:r>
              <a:rPr lang="pt-BR" sz="1200" dirty="0"/>
              <a:t>.</a:t>
            </a:r>
            <a:br>
              <a:rPr lang="pt-BR" sz="1400" dirty="0"/>
            </a:br>
            <a:endParaRPr lang="pt-BR" sz="1400" dirty="0">
              <a:ea typeface="Lato"/>
              <a:cs typeface="Lato"/>
              <a:sym typeface="Lato"/>
            </a:endParaRPr>
          </a:p>
        </p:txBody>
      </p:sp>
      <p:sp>
        <p:nvSpPr>
          <p:cNvPr id="28" name="Shape 109">
            <a:extLst>
              <a:ext uri="{FF2B5EF4-FFF2-40B4-BE49-F238E27FC236}">
                <a16:creationId xmlns:a16="http://schemas.microsoft.com/office/drawing/2014/main" id="{F60A9AC9-A55B-2F46-85E6-E19986957BAE}"/>
              </a:ext>
            </a:extLst>
          </p:cNvPr>
          <p:cNvSpPr txBox="1"/>
          <p:nvPr/>
        </p:nvSpPr>
        <p:spPr>
          <a:xfrm>
            <a:off x="62651" y="-12505"/>
            <a:ext cx="6054064" cy="63968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b" anchorCtr="0">
            <a:noAutofit/>
          </a:bodyPr>
          <a:lstStyle/>
          <a:p>
            <a:pPr algn="ctr" defTabSz="1219170">
              <a:buSzPct val="25000"/>
            </a:pPr>
            <a:r>
              <a:rPr lang="pt-BR" sz="3600" dirty="0">
                <a:solidFill>
                  <a:srgbClr val="002060"/>
                </a:solidFill>
                <a:latin typeface="+mj-lt"/>
                <a:ea typeface="Roboto Slab"/>
                <a:cs typeface="Roboto Slab"/>
                <a:sym typeface="Roboto Slab"/>
              </a:rPr>
              <a:t>PNR - Antecedente do Projeto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7F1D88C-99A2-AE59-B03B-DEE93B14F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1" y="2806508"/>
            <a:ext cx="1744886" cy="233973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6750176-FCA6-647F-1D80-76D320848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8" y="651752"/>
            <a:ext cx="4491356" cy="200584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7BF1C35-A164-3974-BF39-8B0C5090C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31" y="2806508"/>
            <a:ext cx="2719794" cy="123268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14A33D7-5765-E3AC-4978-3C1BF5DED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158" y="4308951"/>
            <a:ext cx="2744766" cy="572045"/>
          </a:xfrm>
          <a:prstGeom prst="rect">
            <a:avLst/>
          </a:prstGeom>
        </p:spPr>
      </p:pic>
      <p:sp>
        <p:nvSpPr>
          <p:cNvPr id="8" name="Shape 98">
            <a:extLst>
              <a:ext uri="{FF2B5EF4-FFF2-40B4-BE49-F238E27FC236}">
                <a16:creationId xmlns:a16="http://schemas.microsoft.com/office/drawing/2014/main" id="{FDD816F3-B504-80F3-D6FD-A79107B584D8}"/>
              </a:ext>
            </a:extLst>
          </p:cNvPr>
          <p:cNvSpPr/>
          <p:nvPr/>
        </p:nvSpPr>
        <p:spPr>
          <a:xfrm>
            <a:off x="4876799" y="1977845"/>
            <a:ext cx="4657553" cy="3128816"/>
          </a:xfrm>
          <a:prstGeom prst="roundRect">
            <a:avLst>
              <a:gd name="adj" fmla="val 16667"/>
            </a:avLst>
          </a:prstGeom>
          <a:solidFill>
            <a:schemeClr val="accent4">
              <a:alpha val="5000"/>
            </a:schemeClr>
          </a:solidFill>
          <a:ln w="635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285750" indent="-285750" defTabSz="1219170">
              <a:buFont typeface="Arial" panose="020B0604020202020204" pitchFamily="34" charset="0"/>
              <a:buChar char="•"/>
            </a:pPr>
            <a:r>
              <a:rPr lang="pt-BR" sz="1400" b="1" dirty="0">
                <a:ea typeface="Lato"/>
                <a:cs typeface="Lato"/>
                <a:sym typeface="Lato"/>
              </a:rPr>
              <a:t>Na criação da inscrição CNPJ, permitir que seja feita adesão ao Simples Nacional, de forma automática;</a:t>
            </a:r>
          </a:p>
          <a:p>
            <a:pPr marL="285750" indent="-285750" defTabSz="1219170">
              <a:buFont typeface="Arial" panose="020B0604020202020204" pitchFamily="34" charset="0"/>
              <a:buChar char="•"/>
            </a:pPr>
            <a:r>
              <a:rPr lang="pt-BR" sz="1400" dirty="0">
                <a:ea typeface="Lato"/>
                <a:cs typeface="Lato"/>
                <a:sym typeface="Lato"/>
              </a:rPr>
              <a:t>Ao conceder o CNPJ, caso não existam impedimentos legais (CNAE, NJ, sócios etc.), a empresa torna-se optante pelo Simples Nacional, independentemente da obtenção das inscrições estadual e municipal;</a:t>
            </a:r>
          </a:p>
          <a:p>
            <a:pPr marL="285750" indent="-285750" defTabSz="1219170">
              <a:buFont typeface="Arial" panose="020B0604020202020204" pitchFamily="34" charset="0"/>
              <a:buChar char="•"/>
            </a:pPr>
            <a:r>
              <a:rPr lang="pt-BR" sz="1400" dirty="0">
                <a:ea typeface="Lato"/>
                <a:cs typeface="Lato"/>
                <a:sym typeface="Lato"/>
              </a:rPr>
              <a:t>Se a empresa nova não se manifestar no ato de constituição sobre a adesão ao Simples Nacional, caso ainda consiga fazer a opção, terá 30 dias após a concessão da inscrição CNPJ para solicitar a opção (não haverá exigência das inscrições estadual e municipal.</a:t>
            </a:r>
          </a:p>
        </p:txBody>
      </p:sp>
    </p:spTree>
    <p:extLst>
      <p:ext uri="{BB962C8B-B14F-4D97-AF65-F5344CB8AC3E}">
        <p14:creationId xmlns:p14="http://schemas.microsoft.com/office/powerpoint/2010/main" val="26224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-341595" y="803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975FAEA-A786-9B99-892B-5E2A5914FF6C}"/>
              </a:ext>
            </a:extLst>
          </p:cNvPr>
          <p:cNvSpPr/>
          <p:nvPr/>
        </p:nvSpPr>
        <p:spPr>
          <a:xfrm>
            <a:off x="427263" y="925287"/>
            <a:ext cx="6924675" cy="334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67C6FE3-14B9-8A87-3826-B1DAF091E9D3}"/>
              </a:ext>
            </a:extLst>
          </p:cNvPr>
          <p:cNvSpPr/>
          <p:nvPr/>
        </p:nvSpPr>
        <p:spPr>
          <a:xfrm>
            <a:off x="424541" y="1258662"/>
            <a:ext cx="6924675" cy="33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31D83D2A-BE71-63DD-8880-399E95F56F95}"/>
              </a:ext>
            </a:extLst>
          </p:cNvPr>
          <p:cNvSpPr/>
          <p:nvPr/>
        </p:nvSpPr>
        <p:spPr>
          <a:xfrm>
            <a:off x="1362075" y="613283"/>
            <a:ext cx="2924175" cy="125920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SN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Dados</a:t>
            </a:r>
          </a:p>
        </p:txBody>
      </p:sp>
      <p:sp>
        <p:nvSpPr>
          <p:cNvPr id="11" name="Seta: Divisa 10">
            <a:extLst>
              <a:ext uri="{FF2B5EF4-FFF2-40B4-BE49-F238E27FC236}">
                <a16:creationId xmlns:a16="http://schemas.microsoft.com/office/drawing/2014/main" id="{297E76BE-5779-5DDB-3F08-110082D44141}"/>
              </a:ext>
            </a:extLst>
          </p:cNvPr>
          <p:cNvSpPr/>
          <p:nvPr/>
        </p:nvSpPr>
        <p:spPr>
          <a:xfrm>
            <a:off x="4076700" y="613283"/>
            <a:ext cx="2924175" cy="125920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Dados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</a:t>
            </a:r>
          </a:p>
          <a:p>
            <a:pPr algn="ctr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8488A3E1-A312-90F6-93CF-BAB6B778062A}"/>
              </a:ext>
            </a:extLst>
          </p:cNvPr>
          <p:cNvSpPr/>
          <p:nvPr/>
        </p:nvSpPr>
        <p:spPr>
          <a:xfrm>
            <a:off x="6753225" y="622808"/>
            <a:ext cx="2924175" cy="1259205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Dados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</a:t>
            </a:r>
          </a:p>
          <a:p>
            <a:pPr algn="ctr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6BADBE-9511-D9DF-B130-57690074D821}"/>
              </a:ext>
            </a:extLst>
          </p:cNvPr>
          <p:cNvSpPr txBox="1"/>
          <p:nvPr/>
        </p:nvSpPr>
        <p:spPr>
          <a:xfrm>
            <a:off x="471039" y="881431"/>
            <a:ext cx="96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Nosso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D8B406-4609-F73C-D077-DA4332C20CDF}"/>
              </a:ext>
            </a:extLst>
          </p:cNvPr>
          <p:cNvSpPr txBox="1"/>
          <p:nvPr/>
        </p:nvSpPr>
        <p:spPr>
          <a:xfrm>
            <a:off x="471039" y="1183910"/>
            <a:ext cx="122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Caminho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B14F05-B504-A8B8-72F2-27DD1CE52A3A}"/>
              </a:ext>
            </a:extLst>
          </p:cNvPr>
          <p:cNvSpPr txBox="1"/>
          <p:nvPr/>
        </p:nvSpPr>
        <p:spPr>
          <a:xfrm>
            <a:off x="215227" y="2258884"/>
            <a:ext cx="122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BEC1627-EDE4-95D0-C46F-743CC114B654}"/>
              </a:ext>
            </a:extLst>
          </p:cNvPr>
          <p:cNvSpPr txBox="1"/>
          <p:nvPr/>
        </p:nvSpPr>
        <p:spPr>
          <a:xfrm>
            <a:off x="212505" y="3293021"/>
            <a:ext cx="14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ACC3A7-30A9-F3C5-2E0F-9CB07CE12FCF}"/>
              </a:ext>
            </a:extLst>
          </p:cNvPr>
          <p:cNvSpPr txBox="1"/>
          <p:nvPr/>
        </p:nvSpPr>
        <p:spPr>
          <a:xfrm>
            <a:off x="209786" y="4482280"/>
            <a:ext cx="155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Entregáveis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02934B-33AB-9634-27A1-C3C7D46A7696}"/>
              </a:ext>
            </a:extLst>
          </p:cNvPr>
          <p:cNvSpPr txBox="1"/>
          <p:nvPr/>
        </p:nvSpPr>
        <p:spPr>
          <a:xfrm>
            <a:off x="1654216" y="2015508"/>
            <a:ext cx="263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Integrar o processo de abertura PJ com o SN;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Coletar dados 5 NJ – 90% base do CNPJ.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DF4F60-C43D-4B66-B046-31BF7AF75672}"/>
              </a:ext>
            </a:extLst>
          </p:cNvPr>
          <p:cNvSpPr txBox="1"/>
          <p:nvPr/>
        </p:nvSpPr>
        <p:spPr>
          <a:xfrm>
            <a:off x="1659662" y="3057819"/>
            <a:ext cx="268373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Camada de orquestração;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Coletar Dados Comuns;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Chamar dados específicos;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Evoluir Serviços Redesim;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Gestão de Risco / IA.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8FE911-6631-6FA1-B99F-690387B9310E}"/>
              </a:ext>
            </a:extLst>
          </p:cNvPr>
          <p:cNvSpPr txBox="1"/>
          <p:nvPr/>
        </p:nvSpPr>
        <p:spPr>
          <a:xfrm>
            <a:off x="1659657" y="4315117"/>
            <a:ext cx="2642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Novo Coletor 5 NJ;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Portal PNR;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Integrações IN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IE  Município</a:t>
            </a: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06A18A1-0A56-B204-4C18-BE49161B26D5}"/>
              </a:ext>
            </a:extLst>
          </p:cNvPr>
          <p:cNvSpPr txBox="1"/>
          <p:nvPr/>
        </p:nvSpPr>
        <p:spPr>
          <a:xfrm>
            <a:off x="4239574" y="2012787"/>
            <a:ext cx="263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Coletar dados mais 5 NJ;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Módulo Município;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Módulo Monitoramento.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B238D48-4E15-5B8D-E5AA-3A481CCB7B75}"/>
              </a:ext>
            </a:extLst>
          </p:cNvPr>
          <p:cNvSpPr txBox="1"/>
          <p:nvPr/>
        </p:nvSpPr>
        <p:spPr>
          <a:xfrm>
            <a:off x="4261346" y="3046933"/>
            <a:ext cx="268373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Coletar Dados Comuns;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Desenvolver Módulo Município;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Desenvolver Módulo Monitoramento.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D3DA1BB-2792-F763-8935-5AC15537023E}"/>
              </a:ext>
            </a:extLst>
          </p:cNvPr>
          <p:cNvSpPr txBox="1"/>
          <p:nvPr/>
        </p:nvSpPr>
        <p:spPr>
          <a:xfrm>
            <a:off x="4269506" y="4312393"/>
            <a:ext cx="2642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Novo Coletor + 5 NJ;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Módulo Município;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Módulo Monitoramento.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83C706C-9A44-07BF-2B6C-AB87DAFD0FA0}"/>
              </a:ext>
            </a:extLst>
          </p:cNvPr>
          <p:cNvSpPr txBox="1"/>
          <p:nvPr/>
        </p:nvSpPr>
        <p:spPr>
          <a:xfrm>
            <a:off x="6939229" y="2001900"/>
            <a:ext cx="263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Coletar dados demais NJ;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Evoluções a serem pactuadas.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5AA6F5D-32A7-2690-34DF-DD279AB97F0E}"/>
              </a:ext>
            </a:extLst>
          </p:cNvPr>
          <p:cNvSpPr txBox="1"/>
          <p:nvPr/>
        </p:nvSpPr>
        <p:spPr>
          <a:xfrm>
            <a:off x="6961001" y="3036046"/>
            <a:ext cx="268373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Coletar Dados Comuns;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30" dirty="0">
                <a:latin typeface="Arial" panose="020B0604020202020204" pitchFamily="34" charset="0"/>
                <a:cs typeface="Arial" panose="020B0604020202020204" pitchFamily="34" charset="0"/>
              </a:rPr>
              <a:t>Desenvolver evoluções pactuadas com parceiros Redesim;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222F4D9-0133-84AA-594A-C6AE9B0B6058}"/>
              </a:ext>
            </a:extLst>
          </p:cNvPr>
          <p:cNvSpPr txBox="1"/>
          <p:nvPr/>
        </p:nvSpPr>
        <p:spPr>
          <a:xfrm>
            <a:off x="6969161" y="4301506"/>
            <a:ext cx="2852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Novo Coletor demais NJ;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Novos desenvolvimentos.</a:t>
            </a:r>
          </a:p>
        </p:txBody>
      </p:sp>
    </p:spTree>
    <p:extLst>
      <p:ext uri="{BB962C8B-B14F-4D97-AF65-F5344CB8AC3E}">
        <p14:creationId xmlns:p14="http://schemas.microsoft.com/office/powerpoint/2010/main" val="34877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2542" cy="58515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49E5FF-CB31-CD4F-88C2-DA6291977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1"/>
            <a:ext cx="9753600" cy="47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5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2542" cy="58515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155537-B046-94EC-F42C-ABE2E793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50"/>
            <a:ext cx="9753600" cy="46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7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2542" cy="58515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0BF53F-BCDA-5A2D-D3ED-1B788A76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329"/>
            <a:ext cx="9753600" cy="48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undo">
            <a:extLst>
              <a:ext uri="{FF2B5EF4-FFF2-40B4-BE49-F238E27FC236}">
                <a16:creationId xmlns:a16="http://schemas.microsoft.com/office/drawing/2014/main" id="{0A4501AE-FEAB-9827-EE84-B0CCA5E1E9EB}"/>
              </a:ext>
            </a:extLst>
          </p:cNvPr>
          <p:cNvSpPr/>
          <p:nvPr/>
        </p:nvSpPr>
        <p:spPr>
          <a:xfrm>
            <a:off x="0" y="152779"/>
            <a:ext cx="9753600" cy="5514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40" dirty="0">
              <a:latin typeface="Roboto" panose="02000000000000000000" pitchFamily="2" charset="0"/>
            </a:endParaRPr>
          </a:p>
        </p:txBody>
      </p:sp>
      <p:sp>
        <p:nvSpPr>
          <p:cNvPr id="355" name="Esteira rolante 4">
            <a:extLst>
              <a:ext uri="{FF2B5EF4-FFF2-40B4-BE49-F238E27FC236}">
                <a16:creationId xmlns:a16="http://schemas.microsoft.com/office/drawing/2014/main" id="{855C4E2F-C4EF-4431-F674-7C16AE118C09}"/>
              </a:ext>
            </a:extLst>
          </p:cNvPr>
          <p:cNvSpPr/>
          <p:nvPr/>
        </p:nvSpPr>
        <p:spPr>
          <a:xfrm flipV="1">
            <a:off x="6080587" y="5211609"/>
            <a:ext cx="3484387" cy="174131"/>
          </a:xfrm>
          <a:custGeom>
            <a:avLst/>
            <a:gdLst>
              <a:gd name="connsiteX0" fmla="*/ 4182891 w 4355484"/>
              <a:gd name="connsiteY0" fmla="*/ 214422 h 217664"/>
              <a:gd name="connsiteX1" fmla="*/ 4203910 w 4355484"/>
              <a:gd name="connsiteY1" fmla="*/ 214422 h 217664"/>
              <a:gd name="connsiteX2" fmla="*/ 4203910 w 4355484"/>
              <a:gd name="connsiteY2" fmla="*/ 197574 h 217664"/>
              <a:gd name="connsiteX3" fmla="*/ 4182891 w 4355484"/>
              <a:gd name="connsiteY3" fmla="*/ 197574 h 217664"/>
              <a:gd name="connsiteX4" fmla="*/ 4140880 w 4355484"/>
              <a:gd name="connsiteY4" fmla="*/ 214422 h 217664"/>
              <a:gd name="connsiteX5" fmla="*/ 4161873 w 4355484"/>
              <a:gd name="connsiteY5" fmla="*/ 214422 h 217664"/>
              <a:gd name="connsiteX6" fmla="*/ 4161873 w 4355484"/>
              <a:gd name="connsiteY6" fmla="*/ 197574 h 217664"/>
              <a:gd name="connsiteX7" fmla="*/ 4140880 w 4355484"/>
              <a:gd name="connsiteY7" fmla="*/ 197574 h 217664"/>
              <a:gd name="connsiteX8" fmla="*/ 4098844 w 4355484"/>
              <a:gd name="connsiteY8" fmla="*/ 214422 h 217664"/>
              <a:gd name="connsiteX9" fmla="*/ 4119862 w 4355484"/>
              <a:gd name="connsiteY9" fmla="*/ 214422 h 217664"/>
              <a:gd name="connsiteX10" fmla="*/ 4119862 w 4355484"/>
              <a:gd name="connsiteY10" fmla="*/ 197574 h 217664"/>
              <a:gd name="connsiteX11" fmla="*/ 4098844 w 4355484"/>
              <a:gd name="connsiteY11" fmla="*/ 197574 h 217664"/>
              <a:gd name="connsiteX12" fmla="*/ 4056832 w 4355484"/>
              <a:gd name="connsiteY12" fmla="*/ 214422 h 217664"/>
              <a:gd name="connsiteX13" fmla="*/ 4077851 w 4355484"/>
              <a:gd name="connsiteY13" fmla="*/ 214422 h 217664"/>
              <a:gd name="connsiteX14" fmla="*/ 4077851 w 4355484"/>
              <a:gd name="connsiteY14" fmla="*/ 197574 h 217664"/>
              <a:gd name="connsiteX15" fmla="*/ 4056832 w 4355484"/>
              <a:gd name="connsiteY15" fmla="*/ 197574 h 217664"/>
              <a:gd name="connsiteX16" fmla="*/ 4014797 w 4355484"/>
              <a:gd name="connsiteY16" fmla="*/ 214422 h 217664"/>
              <a:gd name="connsiteX17" fmla="*/ 4035815 w 4355484"/>
              <a:gd name="connsiteY17" fmla="*/ 214422 h 217664"/>
              <a:gd name="connsiteX18" fmla="*/ 4035815 w 4355484"/>
              <a:gd name="connsiteY18" fmla="*/ 197574 h 217664"/>
              <a:gd name="connsiteX19" fmla="*/ 4014797 w 4355484"/>
              <a:gd name="connsiteY19" fmla="*/ 197574 h 217664"/>
              <a:gd name="connsiteX20" fmla="*/ 3972785 w 4355484"/>
              <a:gd name="connsiteY20" fmla="*/ 214422 h 217664"/>
              <a:gd name="connsiteX21" fmla="*/ 3993803 w 4355484"/>
              <a:gd name="connsiteY21" fmla="*/ 214422 h 217664"/>
              <a:gd name="connsiteX22" fmla="*/ 3993803 w 4355484"/>
              <a:gd name="connsiteY22" fmla="*/ 197574 h 217664"/>
              <a:gd name="connsiteX23" fmla="*/ 3972785 w 4355484"/>
              <a:gd name="connsiteY23" fmla="*/ 197574 h 217664"/>
              <a:gd name="connsiteX24" fmla="*/ 3930774 w 4355484"/>
              <a:gd name="connsiteY24" fmla="*/ 214422 h 217664"/>
              <a:gd name="connsiteX25" fmla="*/ 3951767 w 4355484"/>
              <a:gd name="connsiteY25" fmla="*/ 214422 h 217664"/>
              <a:gd name="connsiteX26" fmla="*/ 3951767 w 4355484"/>
              <a:gd name="connsiteY26" fmla="*/ 197574 h 217664"/>
              <a:gd name="connsiteX27" fmla="*/ 3930774 w 4355484"/>
              <a:gd name="connsiteY27" fmla="*/ 197574 h 217664"/>
              <a:gd name="connsiteX28" fmla="*/ 3888738 w 4355484"/>
              <a:gd name="connsiteY28" fmla="*/ 214422 h 217664"/>
              <a:gd name="connsiteX29" fmla="*/ 3909756 w 4355484"/>
              <a:gd name="connsiteY29" fmla="*/ 214422 h 217664"/>
              <a:gd name="connsiteX30" fmla="*/ 3909756 w 4355484"/>
              <a:gd name="connsiteY30" fmla="*/ 197574 h 217664"/>
              <a:gd name="connsiteX31" fmla="*/ 3888738 w 4355484"/>
              <a:gd name="connsiteY31" fmla="*/ 197574 h 217664"/>
              <a:gd name="connsiteX32" fmla="*/ 3846727 w 4355484"/>
              <a:gd name="connsiteY32" fmla="*/ 214422 h 217664"/>
              <a:gd name="connsiteX33" fmla="*/ 3867744 w 4355484"/>
              <a:gd name="connsiteY33" fmla="*/ 214422 h 217664"/>
              <a:gd name="connsiteX34" fmla="*/ 3867744 w 4355484"/>
              <a:gd name="connsiteY34" fmla="*/ 197574 h 217664"/>
              <a:gd name="connsiteX35" fmla="*/ 3846727 w 4355484"/>
              <a:gd name="connsiteY35" fmla="*/ 197574 h 217664"/>
              <a:gd name="connsiteX36" fmla="*/ 3804691 w 4355484"/>
              <a:gd name="connsiteY36" fmla="*/ 214422 h 217664"/>
              <a:gd name="connsiteX37" fmla="*/ 3825709 w 4355484"/>
              <a:gd name="connsiteY37" fmla="*/ 214422 h 217664"/>
              <a:gd name="connsiteX38" fmla="*/ 3825709 w 4355484"/>
              <a:gd name="connsiteY38" fmla="*/ 197574 h 217664"/>
              <a:gd name="connsiteX39" fmla="*/ 3804691 w 4355484"/>
              <a:gd name="connsiteY39" fmla="*/ 197574 h 217664"/>
              <a:gd name="connsiteX40" fmla="*/ 3762679 w 4355484"/>
              <a:gd name="connsiteY40" fmla="*/ 214422 h 217664"/>
              <a:gd name="connsiteX41" fmla="*/ 3783697 w 4355484"/>
              <a:gd name="connsiteY41" fmla="*/ 214422 h 217664"/>
              <a:gd name="connsiteX42" fmla="*/ 3783697 w 4355484"/>
              <a:gd name="connsiteY42" fmla="*/ 197574 h 217664"/>
              <a:gd name="connsiteX43" fmla="*/ 3762679 w 4355484"/>
              <a:gd name="connsiteY43" fmla="*/ 197574 h 217664"/>
              <a:gd name="connsiteX44" fmla="*/ 3720668 w 4355484"/>
              <a:gd name="connsiteY44" fmla="*/ 214422 h 217664"/>
              <a:gd name="connsiteX45" fmla="*/ 3741662 w 4355484"/>
              <a:gd name="connsiteY45" fmla="*/ 214422 h 217664"/>
              <a:gd name="connsiteX46" fmla="*/ 3741662 w 4355484"/>
              <a:gd name="connsiteY46" fmla="*/ 197574 h 217664"/>
              <a:gd name="connsiteX47" fmla="*/ 3720668 w 4355484"/>
              <a:gd name="connsiteY47" fmla="*/ 197574 h 217664"/>
              <a:gd name="connsiteX48" fmla="*/ 3678632 w 4355484"/>
              <a:gd name="connsiteY48" fmla="*/ 214422 h 217664"/>
              <a:gd name="connsiteX49" fmla="*/ 3699650 w 4355484"/>
              <a:gd name="connsiteY49" fmla="*/ 214422 h 217664"/>
              <a:gd name="connsiteX50" fmla="*/ 3699650 w 4355484"/>
              <a:gd name="connsiteY50" fmla="*/ 197574 h 217664"/>
              <a:gd name="connsiteX51" fmla="*/ 3678632 w 4355484"/>
              <a:gd name="connsiteY51" fmla="*/ 197574 h 217664"/>
              <a:gd name="connsiteX52" fmla="*/ 3636621 w 4355484"/>
              <a:gd name="connsiteY52" fmla="*/ 214422 h 217664"/>
              <a:gd name="connsiteX53" fmla="*/ 3657639 w 4355484"/>
              <a:gd name="connsiteY53" fmla="*/ 214422 h 217664"/>
              <a:gd name="connsiteX54" fmla="*/ 3657639 w 4355484"/>
              <a:gd name="connsiteY54" fmla="*/ 197574 h 217664"/>
              <a:gd name="connsiteX55" fmla="*/ 3636621 w 4355484"/>
              <a:gd name="connsiteY55" fmla="*/ 197574 h 217664"/>
              <a:gd name="connsiteX56" fmla="*/ 3594609 w 4355484"/>
              <a:gd name="connsiteY56" fmla="*/ 214422 h 217664"/>
              <a:gd name="connsiteX57" fmla="*/ 3615603 w 4355484"/>
              <a:gd name="connsiteY57" fmla="*/ 214422 h 217664"/>
              <a:gd name="connsiteX58" fmla="*/ 3615603 w 4355484"/>
              <a:gd name="connsiteY58" fmla="*/ 197574 h 217664"/>
              <a:gd name="connsiteX59" fmla="*/ 3594609 w 4355484"/>
              <a:gd name="connsiteY59" fmla="*/ 197574 h 217664"/>
              <a:gd name="connsiteX60" fmla="*/ 3552574 w 4355484"/>
              <a:gd name="connsiteY60" fmla="*/ 214422 h 217664"/>
              <a:gd name="connsiteX61" fmla="*/ 3573591 w 4355484"/>
              <a:gd name="connsiteY61" fmla="*/ 214422 h 217664"/>
              <a:gd name="connsiteX62" fmla="*/ 3573591 w 4355484"/>
              <a:gd name="connsiteY62" fmla="*/ 197574 h 217664"/>
              <a:gd name="connsiteX63" fmla="*/ 3552574 w 4355484"/>
              <a:gd name="connsiteY63" fmla="*/ 197574 h 217664"/>
              <a:gd name="connsiteX64" fmla="*/ 3510562 w 4355484"/>
              <a:gd name="connsiteY64" fmla="*/ 214422 h 217664"/>
              <a:gd name="connsiteX65" fmla="*/ 3531580 w 4355484"/>
              <a:gd name="connsiteY65" fmla="*/ 214422 h 217664"/>
              <a:gd name="connsiteX66" fmla="*/ 3531580 w 4355484"/>
              <a:gd name="connsiteY66" fmla="*/ 197574 h 217664"/>
              <a:gd name="connsiteX67" fmla="*/ 3510562 w 4355484"/>
              <a:gd name="connsiteY67" fmla="*/ 197574 h 217664"/>
              <a:gd name="connsiteX68" fmla="*/ 3468526 w 4355484"/>
              <a:gd name="connsiteY68" fmla="*/ 214422 h 217664"/>
              <a:gd name="connsiteX69" fmla="*/ 3489544 w 4355484"/>
              <a:gd name="connsiteY69" fmla="*/ 214422 h 217664"/>
              <a:gd name="connsiteX70" fmla="*/ 3489544 w 4355484"/>
              <a:gd name="connsiteY70" fmla="*/ 197574 h 217664"/>
              <a:gd name="connsiteX71" fmla="*/ 3468526 w 4355484"/>
              <a:gd name="connsiteY71" fmla="*/ 197574 h 217664"/>
              <a:gd name="connsiteX72" fmla="*/ 3426515 w 4355484"/>
              <a:gd name="connsiteY72" fmla="*/ 214422 h 217664"/>
              <a:gd name="connsiteX73" fmla="*/ 3447533 w 4355484"/>
              <a:gd name="connsiteY73" fmla="*/ 214422 h 217664"/>
              <a:gd name="connsiteX74" fmla="*/ 3447533 w 4355484"/>
              <a:gd name="connsiteY74" fmla="*/ 197574 h 217664"/>
              <a:gd name="connsiteX75" fmla="*/ 3426515 w 4355484"/>
              <a:gd name="connsiteY75" fmla="*/ 197574 h 217664"/>
              <a:gd name="connsiteX76" fmla="*/ 3384503 w 4355484"/>
              <a:gd name="connsiteY76" fmla="*/ 214422 h 217664"/>
              <a:gd name="connsiteX77" fmla="*/ 3405497 w 4355484"/>
              <a:gd name="connsiteY77" fmla="*/ 214422 h 217664"/>
              <a:gd name="connsiteX78" fmla="*/ 3405497 w 4355484"/>
              <a:gd name="connsiteY78" fmla="*/ 197574 h 217664"/>
              <a:gd name="connsiteX79" fmla="*/ 3384503 w 4355484"/>
              <a:gd name="connsiteY79" fmla="*/ 197574 h 217664"/>
              <a:gd name="connsiteX80" fmla="*/ 3342468 w 4355484"/>
              <a:gd name="connsiteY80" fmla="*/ 214422 h 217664"/>
              <a:gd name="connsiteX81" fmla="*/ 3363486 w 4355484"/>
              <a:gd name="connsiteY81" fmla="*/ 214422 h 217664"/>
              <a:gd name="connsiteX82" fmla="*/ 3363486 w 4355484"/>
              <a:gd name="connsiteY82" fmla="*/ 197574 h 217664"/>
              <a:gd name="connsiteX83" fmla="*/ 3342468 w 4355484"/>
              <a:gd name="connsiteY83" fmla="*/ 197574 h 217664"/>
              <a:gd name="connsiteX84" fmla="*/ 3300456 w 4355484"/>
              <a:gd name="connsiteY84" fmla="*/ 214422 h 217664"/>
              <a:gd name="connsiteX85" fmla="*/ 3321474 w 4355484"/>
              <a:gd name="connsiteY85" fmla="*/ 214422 h 217664"/>
              <a:gd name="connsiteX86" fmla="*/ 3321474 w 4355484"/>
              <a:gd name="connsiteY86" fmla="*/ 197574 h 217664"/>
              <a:gd name="connsiteX87" fmla="*/ 3300456 w 4355484"/>
              <a:gd name="connsiteY87" fmla="*/ 197574 h 217664"/>
              <a:gd name="connsiteX88" fmla="*/ 3258421 w 4355484"/>
              <a:gd name="connsiteY88" fmla="*/ 214422 h 217664"/>
              <a:gd name="connsiteX89" fmla="*/ 3279438 w 4355484"/>
              <a:gd name="connsiteY89" fmla="*/ 214422 h 217664"/>
              <a:gd name="connsiteX90" fmla="*/ 3279438 w 4355484"/>
              <a:gd name="connsiteY90" fmla="*/ 197574 h 217664"/>
              <a:gd name="connsiteX91" fmla="*/ 3258421 w 4355484"/>
              <a:gd name="connsiteY91" fmla="*/ 197574 h 217664"/>
              <a:gd name="connsiteX92" fmla="*/ 3216409 w 4355484"/>
              <a:gd name="connsiteY92" fmla="*/ 214422 h 217664"/>
              <a:gd name="connsiteX93" fmla="*/ 3237427 w 4355484"/>
              <a:gd name="connsiteY93" fmla="*/ 214422 h 217664"/>
              <a:gd name="connsiteX94" fmla="*/ 3237427 w 4355484"/>
              <a:gd name="connsiteY94" fmla="*/ 197574 h 217664"/>
              <a:gd name="connsiteX95" fmla="*/ 3216409 w 4355484"/>
              <a:gd name="connsiteY95" fmla="*/ 197574 h 217664"/>
              <a:gd name="connsiteX96" fmla="*/ 3174398 w 4355484"/>
              <a:gd name="connsiteY96" fmla="*/ 214422 h 217664"/>
              <a:gd name="connsiteX97" fmla="*/ 3195391 w 4355484"/>
              <a:gd name="connsiteY97" fmla="*/ 214422 h 217664"/>
              <a:gd name="connsiteX98" fmla="*/ 3195391 w 4355484"/>
              <a:gd name="connsiteY98" fmla="*/ 197574 h 217664"/>
              <a:gd name="connsiteX99" fmla="*/ 3174398 w 4355484"/>
              <a:gd name="connsiteY99" fmla="*/ 197574 h 217664"/>
              <a:gd name="connsiteX100" fmla="*/ 3132362 w 4355484"/>
              <a:gd name="connsiteY100" fmla="*/ 214422 h 217664"/>
              <a:gd name="connsiteX101" fmla="*/ 3153380 w 4355484"/>
              <a:gd name="connsiteY101" fmla="*/ 214422 h 217664"/>
              <a:gd name="connsiteX102" fmla="*/ 3153380 w 4355484"/>
              <a:gd name="connsiteY102" fmla="*/ 197574 h 217664"/>
              <a:gd name="connsiteX103" fmla="*/ 3132362 w 4355484"/>
              <a:gd name="connsiteY103" fmla="*/ 197574 h 217664"/>
              <a:gd name="connsiteX104" fmla="*/ 3090350 w 4355484"/>
              <a:gd name="connsiteY104" fmla="*/ 214422 h 217664"/>
              <a:gd name="connsiteX105" fmla="*/ 3111368 w 4355484"/>
              <a:gd name="connsiteY105" fmla="*/ 214422 h 217664"/>
              <a:gd name="connsiteX106" fmla="*/ 3111368 w 4355484"/>
              <a:gd name="connsiteY106" fmla="*/ 197574 h 217664"/>
              <a:gd name="connsiteX107" fmla="*/ 3090350 w 4355484"/>
              <a:gd name="connsiteY107" fmla="*/ 197574 h 217664"/>
              <a:gd name="connsiteX108" fmla="*/ 3048339 w 4355484"/>
              <a:gd name="connsiteY108" fmla="*/ 214422 h 217664"/>
              <a:gd name="connsiteX109" fmla="*/ 3069333 w 4355484"/>
              <a:gd name="connsiteY109" fmla="*/ 214422 h 217664"/>
              <a:gd name="connsiteX110" fmla="*/ 3069333 w 4355484"/>
              <a:gd name="connsiteY110" fmla="*/ 197574 h 217664"/>
              <a:gd name="connsiteX111" fmla="*/ 3048339 w 4355484"/>
              <a:gd name="connsiteY111" fmla="*/ 197574 h 217664"/>
              <a:gd name="connsiteX112" fmla="*/ 3006303 w 4355484"/>
              <a:gd name="connsiteY112" fmla="*/ 214422 h 217664"/>
              <a:gd name="connsiteX113" fmla="*/ 3027321 w 4355484"/>
              <a:gd name="connsiteY113" fmla="*/ 214422 h 217664"/>
              <a:gd name="connsiteX114" fmla="*/ 3027321 w 4355484"/>
              <a:gd name="connsiteY114" fmla="*/ 197574 h 217664"/>
              <a:gd name="connsiteX115" fmla="*/ 3006303 w 4355484"/>
              <a:gd name="connsiteY115" fmla="*/ 197574 h 217664"/>
              <a:gd name="connsiteX116" fmla="*/ 2964292 w 4355484"/>
              <a:gd name="connsiteY116" fmla="*/ 214422 h 217664"/>
              <a:gd name="connsiteX117" fmla="*/ 2985310 w 4355484"/>
              <a:gd name="connsiteY117" fmla="*/ 214422 h 217664"/>
              <a:gd name="connsiteX118" fmla="*/ 2985310 w 4355484"/>
              <a:gd name="connsiteY118" fmla="*/ 197574 h 217664"/>
              <a:gd name="connsiteX119" fmla="*/ 2964292 w 4355484"/>
              <a:gd name="connsiteY119" fmla="*/ 197574 h 217664"/>
              <a:gd name="connsiteX120" fmla="*/ 2922256 w 4355484"/>
              <a:gd name="connsiteY120" fmla="*/ 214422 h 217664"/>
              <a:gd name="connsiteX121" fmla="*/ 2943274 w 4355484"/>
              <a:gd name="connsiteY121" fmla="*/ 214422 h 217664"/>
              <a:gd name="connsiteX122" fmla="*/ 2943274 w 4355484"/>
              <a:gd name="connsiteY122" fmla="*/ 197574 h 217664"/>
              <a:gd name="connsiteX123" fmla="*/ 2922256 w 4355484"/>
              <a:gd name="connsiteY123" fmla="*/ 197574 h 217664"/>
              <a:gd name="connsiteX124" fmla="*/ 2880245 w 4355484"/>
              <a:gd name="connsiteY124" fmla="*/ 214422 h 217664"/>
              <a:gd name="connsiteX125" fmla="*/ 2901262 w 4355484"/>
              <a:gd name="connsiteY125" fmla="*/ 214422 h 217664"/>
              <a:gd name="connsiteX126" fmla="*/ 2901262 w 4355484"/>
              <a:gd name="connsiteY126" fmla="*/ 197574 h 217664"/>
              <a:gd name="connsiteX127" fmla="*/ 2880245 w 4355484"/>
              <a:gd name="connsiteY127" fmla="*/ 197574 h 217664"/>
              <a:gd name="connsiteX128" fmla="*/ 2838233 w 4355484"/>
              <a:gd name="connsiteY128" fmla="*/ 214422 h 217664"/>
              <a:gd name="connsiteX129" fmla="*/ 2859226 w 4355484"/>
              <a:gd name="connsiteY129" fmla="*/ 214422 h 217664"/>
              <a:gd name="connsiteX130" fmla="*/ 2859226 w 4355484"/>
              <a:gd name="connsiteY130" fmla="*/ 197574 h 217664"/>
              <a:gd name="connsiteX131" fmla="*/ 2838233 w 4355484"/>
              <a:gd name="connsiteY131" fmla="*/ 197574 h 217664"/>
              <a:gd name="connsiteX132" fmla="*/ 2796197 w 4355484"/>
              <a:gd name="connsiteY132" fmla="*/ 214422 h 217664"/>
              <a:gd name="connsiteX133" fmla="*/ 2817215 w 4355484"/>
              <a:gd name="connsiteY133" fmla="*/ 214422 h 217664"/>
              <a:gd name="connsiteX134" fmla="*/ 2817215 w 4355484"/>
              <a:gd name="connsiteY134" fmla="*/ 197574 h 217664"/>
              <a:gd name="connsiteX135" fmla="*/ 2796197 w 4355484"/>
              <a:gd name="connsiteY135" fmla="*/ 197574 h 217664"/>
              <a:gd name="connsiteX136" fmla="*/ 2754186 w 4355484"/>
              <a:gd name="connsiteY136" fmla="*/ 214422 h 217664"/>
              <a:gd name="connsiteX137" fmla="*/ 2775204 w 4355484"/>
              <a:gd name="connsiteY137" fmla="*/ 214422 h 217664"/>
              <a:gd name="connsiteX138" fmla="*/ 2775204 w 4355484"/>
              <a:gd name="connsiteY138" fmla="*/ 197574 h 217664"/>
              <a:gd name="connsiteX139" fmla="*/ 2754186 w 4355484"/>
              <a:gd name="connsiteY139" fmla="*/ 197574 h 217664"/>
              <a:gd name="connsiteX140" fmla="*/ 2712150 w 4355484"/>
              <a:gd name="connsiteY140" fmla="*/ 214422 h 217664"/>
              <a:gd name="connsiteX141" fmla="*/ 2733168 w 4355484"/>
              <a:gd name="connsiteY141" fmla="*/ 214422 h 217664"/>
              <a:gd name="connsiteX142" fmla="*/ 2733168 w 4355484"/>
              <a:gd name="connsiteY142" fmla="*/ 197574 h 217664"/>
              <a:gd name="connsiteX143" fmla="*/ 2712150 w 4355484"/>
              <a:gd name="connsiteY143" fmla="*/ 197574 h 217664"/>
              <a:gd name="connsiteX144" fmla="*/ 2670138 w 4355484"/>
              <a:gd name="connsiteY144" fmla="*/ 214422 h 217664"/>
              <a:gd name="connsiteX145" fmla="*/ 2691157 w 4355484"/>
              <a:gd name="connsiteY145" fmla="*/ 214422 h 217664"/>
              <a:gd name="connsiteX146" fmla="*/ 2691157 w 4355484"/>
              <a:gd name="connsiteY146" fmla="*/ 197574 h 217664"/>
              <a:gd name="connsiteX147" fmla="*/ 2670138 w 4355484"/>
              <a:gd name="connsiteY147" fmla="*/ 197574 h 217664"/>
              <a:gd name="connsiteX148" fmla="*/ 2628127 w 4355484"/>
              <a:gd name="connsiteY148" fmla="*/ 214422 h 217664"/>
              <a:gd name="connsiteX149" fmla="*/ 2649121 w 4355484"/>
              <a:gd name="connsiteY149" fmla="*/ 214422 h 217664"/>
              <a:gd name="connsiteX150" fmla="*/ 2649121 w 4355484"/>
              <a:gd name="connsiteY150" fmla="*/ 197574 h 217664"/>
              <a:gd name="connsiteX151" fmla="*/ 2628127 w 4355484"/>
              <a:gd name="connsiteY151" fmla="*/ 197574 h 217664"/>
              <a:gd name="connsiteX152" fmla="*/ 2586091 w 4355484"/>
              <a:gd name="connsiteY152" fmla="*/ 214422 h 217664"/>
              <a:gd name="connsiteX153" fmla="*/ 2607109 w 4355484"/>
              <a:gd name="connsiteY153" fmla="*/ 214422 h 217664"/>
              <a:gd name="connsiteX154" fmla="*/ 2607109 w 4355484"/>
              <a:gd name="connsiteY154" fmla="*/ 197574 h 217664"/>
              <a:gd name="connsiteX155" fmla="*/ 2586091 w 4355484"/>
              <a:gd name="connsiteY155" fmla="*/ 197574 h 217664"/>
              <a:gd name="connsiteX156" fmla="*/ 2544080 w 4355484"/>
              <a:gd name="connsiteY156" fmla="*/ 214422 h 217664"/>
              <a:gd name="connsiteX157" fmla="*/ 2565098 w 4355484"/>
              <a:gd name="connsiteY157" fmla="*/ 214422 h 217664"/>
              <a:gd name="connsiteX158" fmla="*/ 2565098 w 4355484"/>
              <a:gd name="connsiteY158" fmla="*/ 197574 h 217664"/>
              <a:gd name="connsiteX159" fmla="*/ 2544080 w 4355484"/>
              <a:gd name="connsiteY159" fmla="*/ 197574 h 217664"/>
              <a:gd name="connsiteX160" fmla="*/ 2502069 w 4355484"/>
              <a:gd name="connsiteY160" fmla="*/ 214422 h 217664"/>
              <a:gd name="connsiteX161" fmla="*/ 2523062 w 4355484"/>
              <a:gd name="connsiteY161" fmla="*/ 214422 h 217664"/>
              <a:gd name="connsiteX162" fmla="*/ 2523062 w 4355484"/>
              <a:gd name="connsiteY162" fmla="*/ 197574 h 217664"/>
              <a:gd name="connsiteX163" fmla="*/ 2502069 w 4355484"/>
              <a:gd name="connsiteY163" fmla="*/ 197574 h 217664"/>
              <a:gd name="connsiteX164" fmla="*/ 2460033 w 4355484"/>
              <a:gd name="connsiteY164" fmla="*/ 214422 h 217664"/>
              <a:gd name="connsiteX165" fmla="*/ 2481050 w 4355484"/>
              <a:gd name="connsiteY165" fmla="*/ 214422 h 217664"/>
              <a:gd name="connsiteX166" fmla="*/ 2481050 w 4355484"/>
              <a:gd name="connsiteY166" fmla="*/ 197574 h 217664"/>
              <a:gd name="connsiteX167" fmla="*/ 2460033 w 4355484"/>
              <a:gd name="connsiteY167" fmla="*/ 197574 h 217664"/>
              <a:gd name="connsiteX168" fmla="*/ 2418021 w 4355484"/>
              <a:gd name="connsiteY168" fmla="*/ 214422 h 217664"/>
              <a:gd name="connsiteX169" fmla="*/ 2439039 w 4355484"/>
              <a:gd name="connsiteY169" fmla="*/ 214422 h 217664"/>
              <a:gd name="connsiteX170" fmla="*/ 2439039 w 4355484"/>
              <a:gd name="connsiteY170" fmla="*/ 197574 h 217664"/>
              <a:gd name="connsiteX171" fmla="*/ 2418021 w 4355484"/>
              <a:gd name="connsiteY171" fmla="*/ 197574 h 217664"/>
              <a:gd name="connsiteX172" fmla="*/ 2375986 w 4355484"/>
              <a:gd name="connsiteY172" fmla="*/ 214422 h 217664"/>
              <a:gd name="connsiteX173" fmla="*/ 2397003 w 4355484"/>
              <a:gd name="connsiteY173" fmla="*/ 214422 h 217664"/>
              <a:gd name="connsiteX174" fmla="*/ 2397003 w 4355484"/>
              <a:gd name="connsiteY174" fmla="*/ 197574 h 217664"/>
              <a:gd name="connsiteX175" fmla="*/ 2375986 w 4355484"/>
              <a:gd name="connsiteY175" fmla="*/ 197574 h 217664"/>
              <a:gd name="connsiteX176" fmla="*/ 2333974 w 4355484"/>
              <a:gd name="connsiteY176" fmla="*/ 214422 h 217664"/>
              <a:gd name="connsiteX177" fmla="*/ 2354992 w 4355484"/>
              <a:gd name="connsiteY177" fmla="*/ 214422 h 217664"/>
              <a:gd name="connsiteX178" fmla="*/ 2354992 w 4355484"/>
              <a:gd name="connsiteY178" fmla="*/ 197574 h 217664"/>
              <a:gd name="connsiteX179" fmla="*/ 2333974 w 4355484"/>
              <a:gd name="connsiteY179" fmla="*/ 197574 h 217664"/>
              <a:gd name="connsiteX180" fmla="*/ 2291962 w 4355484"/>
              <a:gd name="connsiteY180" fmla="*/ 214422 h 217664"/>
              <a:gd name="connsiteX181" fmla="*/ 2312956 w 4355484"/>
              <a:gd name="connsiteY181" fmla="*/ 214422 h 217664"/>
              <a:gd name="connsiteX182" fmla="*/ 2312956 w 4355484"/>
              <a:gd name="connsiteY182" fmla="*/ 197574 h 217664"/>
              <a:gd name="connsiteX183" fmla="*/ 2291962 w 4355484"/>
              <a:gd name="connsiteY183" fmla="*/ 197574 h 217664"/>
              <a:gd name="connsiteX184" fmla="*/ 2249927 w 4355484"/>
              <a:gd name="connsiteY184" fmla="*/ 214422 h 217664"/>
              <a:gd name="connsiteX185" fmla="*/ 2270945 w 4355484"/>
              <a:gd name="connsiteY185" fmla="*/ 214422 h 217664"/>
              <a:gd name="connsiteX186" fmla="*/ 2270945 w 4355484"/>
              <a:gd name="connsiteY186" fmla="*/ 197574 h 217664"/>
              <a:gd name="connsiteX187" fmla="*/ 2249927 w 4355484"/>
              <a:gd name="connsiteY187" fmla="*/ 197574 h 217664"/>
              <a:gd name="connsiteX188" fmla="*/ 2207915 w 4355484"/>
              <a:gd name="connsiteY188" fmla="*/ 214422 h 217664"/>
              <a:gd name="connsiteX189" fmla="*/ 2228933 w 4355484"/>
              <a:gd name="connsiteY189" fmla="*/ 214422 h 217664"/>
              <a:gd name="connsiteX190" fmla="*/ 2228933 w 4355484"/>
              <a:gd name="connsiteY190" fmla="*/ 197574 h 217664"/>
              <a:gd name="connsiteX191" fmla="*/ 2207915 w 4355484"/>
              <a:gd name="connsiteY191" fmla="*/ 197574 h 217664"/>
              <a:gd name="connsiteX192" fmla="*/ 2165879 w 4355484"/>
              <a:gd name="connsiteY192" fmla="*/ 214422 h 217664"/>
              <a:gd name="connsiteX193" fmla="*/ 2186898 w 4355484"/>
              <a:gd name="connsiteY193" fmla="*/ 214422 h 217664"/>
              <a:gd name="connsiteX194" fmla="*/ 2186898 w 4355484"/>
              <a:gd name="connsiteY194" fmla="*/ 197574 h 217664"/>
              <a:gd name="connsiteX195" fmla="*/ 2165879 w 4355484"/>
              <a:gd name="connsiteY195" fmla="*/ 197574 h 217664"/>
              <a:gd name="connsiteX196" fmla="*/ 2123868 w 4355484"/>
              <a:gd name="connsiteY196" fmla="*/ 214422 h 217664"/>
              <a:gd name="connsiteX197" fmla="*/ 2144886 w 4355484"/>
              <a:gd name="connsiteY197" fmla="*/ 214422 h 217664"/>
              <a:gd name="connsiteX198" fmla="*/ 2144886 w 4355484"/>
              <a:gd name="connsiteY198" fmla="*/ 197574 h 217664"/>
              <a:gd name="connsiteX199" fmla="*/ 2123868 w 4355484"/>
              <a:gd name="connsiteY199" fmla="*/ 197574 h 217664"/>
              <a:gd name="connsiteX200" fmla="*/ 2081857 w 4355484"/>
              <a:gd name="connsiteY200" fmla="*/ 214422 h 217664"/>
              <a:gd name="connsiteX201" fmla="*/ 2102850 w 4355484"/>
              <a:gd name="connsiteY201" fmla="*/ 214422 h 217664"/>
              <a:gd name="connsiteX202" fmla="*/ 2102850 w 4355484"/>
              <a:gd name="connsiteY202" fmla="*/ 197574 h 217664"/>
              <a:gd name="connsiteX203" fmla="*/ 2081857 w 4355484"/>
              <a:gd name="connsiteY203" fmla="*/ 197574 h 217664"/>
              <a:gd name="connsiteX204" fmla="*/ 2039821 w 4355484"/>
              <a:gd name="connsiteY204" fmla="*/ 214422 h 217664"/>
              <a:gd name="connsiteX205" fmla="*/ 2060839 w 4355484"/>
              <a:gd name="connsiteY205" fmla="*/ 214422 h 217664"/>
              <a:gd name="connsiteX206" fmla="*/ 2060839 w 4355484"/>
              <a:gd name="connsiteY206" fmla="*/ 197574 h 217664"/>
              <a:gd name="connsiteX207" fmla="*/ 2039821 w 4355484"/>
              <a:gd name="connsiteY207" fmla="*/ 197574 h 217664"/>
              <a:gd name="connsiteX208" fmla="*/ 1997810 w 4355484"/>
              <a:gd name="connsiteY208" fmla="*/ 214422 h 217664"/>
              <a:gd name="connsiteX209" fmla="*/ 2018827 w 4355484"/>
              <a:gd name="connsiteY209" fmla="*/ 214422 h 217664"/>
              <a:gd name="connsiteX210" fmla="*/ 2018827 w 4355484"/>
              <a:gd name="connsiteY210" fmla="*/ 197574 h 217664"/>
              <a:gd name="connsiteX211" fmla="*/ 1997810 w 4355484"/>
              <a:gd name="connsiteY211" fmla="*/ 197574 h 217664"/>
              <a:gd name="connsiteX212" fmla="*/ 1955798 w 4355484"/>
              <a:gd name="connsiteY212" fmla="*/ 214422 h 217664"/>
              <a:gd name="connsiteX213" fmla="*/ 1976791 w 4355484"/>
              <a:gd name="connsiteY213" fmla="*/ 214422 h 217664"/>
              <a:gd name="connsiteX214" fmla="*/ 1976791 w 4355484"/>
              <a:gd name="connsiteY214" fmla="*/ 197574 h 217664"/>
              <a:gd name="connsiteX215" fmla="*/ 1955798 w 4355484"/>
              <a:gd name="connsiteY215" fmla="*/ 197574 h 217664"/>
              <a:gd name="connsiteX216" fmla="*/ 1913762 w 4355484"/>
              <a:gd name="connsiteY216" fmla="*/ 214422 h 217664"/>
              <a:gd name="connsiteX217" fmla="*/ 1934780 w 4355484"/>
              <a:gd name="connsiteY217" fmla="*/ 214422 h 217664"/>
              <a:gd name="connsiteX218" fmla="*/ 1934780 w 4355484"/>
              <a:gd name="connsiteY218" fmla="*/ 197574 h 217664"/>
              <a:gd name="connsiteX219" fmla="*/ 1913762 w 4355484"/>
              <a:gd name="connsiteY219" fmla="*/ 197574 h 217664"/>
              <a:gd name="connsiteX220" fmla="*/ 1871751 w 4355484"/>
              <a:gd name="connsiteY220" fmla="*/ 214422 h 217664"/>
              <a:gd name="connsiteX221" fmla="*/ 1892769 w 4355484"/>
              <a:gd name="connsiteY221" fmla="*/ 214422 h 217664"/>
              <a:gd name="connsiteX222" fmla="*/ 1892769 w 4355484"/>
              <a:gd name="connsiteY222" fmla="*/ 197574 h 217664"/>
              <a:gd name="connsiteX223" fmla="*/ 1871751 w 4355484"/>
              <a:gd name="connsiteY223" fmla="*/ 197574 h 217664"/>
              <a:gd name="connsiteX224" fmla="*/ 1829715 w 4355484"/>
              <a:gd name="connsiteY224" fmla="*/ 214422 h 217664"/>
              <a:gd name="connsiteX225" fmla="*/ 1850733 w 4355484"/>
              <a:gd name="connsiteY225" fmla="*/ 214422 h 217664"/>
              <a:gd name="connsiteX226" fmla="*/ 1850733 w 4355484"/>
              <a:gd name="connsiteY226" fmla="*/ 197574 h 217664"/>
              <a:gd name="connsiteX227" fmla="*/ 1829715 w 4355484"/>
              <a:gd name="connsiteY227" fmla="*/ 197574 h 217664"/>
              <a:gd name="connsiteX228" fmla="*/ 1787703 w 4355484"/>
              <a:gd name="connsiteY228" fmla="*/ 214422 h 217664"/>
              <a:gd name="connsiteX229" fmla="*/ 1808722 w 4355484"/>
              <a:gd name="connsiteY229" fmla="*/ 214422 h 217664"/>
              <a:gd name="connsiteX230" fmla="*/ 1808722 w 4355484"/>
              <a:gd name="connsiteY230" fmla="*/ 197574 h 217664"/>
              <a:gd name="connsiteX231" fmla="*/ 1787703 w 4355484"/>
              <a:gd name="connsiteY231" fmla="*/ 197574 h 217664"/>
              <a:gd name="connsiteX232" fmla="*/ 1745692 w 4355484"/>
              <a:gd name="connsiteY232" fmla="*/ 214422 h 217664"/>
              <a:gd name="connsiteX233" fmla="*/ 1766686 w 4355484"/>
              <a:gd name="connsiteY233" fmla="*/ 214422 h 217664"/>
              <a:gd name="connsiteX234" fmla="*/ 1766686 w 4355484"/>
              <a:gd name="connsiteY234" fmla="*/ 197574 h 217664"/>
              <a:gd name="connsiteX235" fmla="*/ 1745692 w 4355484"/>
              <a:gd name="connsiteY235" fmla="*/ 197574 h 217664"/>
              <a:gd name="connsiteX236" fmla="*/ 1703656 w 4355484"/>
              <a:gd name="connsiteY236" fmla="*/ 214422 h 217664"/>
              <a:gd name="connsiteX237" fmla="*/ 1724674 w 4355484"/>
              <a:gd name="connsiteY237" fmla="*/ 214422 h 217664"/>
              <a:gd name="connsiteX238" fmla="*/ 1724674 w 4355484"/>
              <a:gd name="connsiteY238" fmla="*/ 197574 h 217664"/>
              <a:gd name="connsiteX239" fmla="*/ 1703656 w 4355484"/>
              <a:gd name="connsiteY239" fmla="*/ 197574 h 217664"/>
              <a:gd name="connsiteX240" fmla="*/ 1661645 w 4355484"/>
              <a:gd name="connsiteY240" fmla="*/ 214422 h 217664"/>
              <a:gd name="connsiteX241" fmla="*/ 1682663 w 4355484"/>
              <a:gd name="connsiteY241" fmla="*/ 214422 h 217664"/>
              <a:gd name="connsiteX242" fmla="*/ 1682663 w 4355484"/>
              <a:gd name="connsiteY242" fmla="*/ 197574 h 217664"/>
              <a:gd name="connsiteX243" fmla="*/ 1661645 w 4355484"/>
              <a:gd name="connsiteY243" fmla="*/ 197574 h 217664"/>
              <a:gd name="connsiteX244" fmla="*/ 1619634 w 4355484"/>
              <a:gd name="connsiteY244" fmla="*/ 214422 h 217664"/>
              <a:gd name="connsiteX245" fmla="*/ 1640627 w 4355484"/>
              <a:gd name="connsiteY245" fmla="*/ 214422 h 217664"/>
              <a:gd name="connsiteX246" fmla="*/ 1640627 w 4355484"/>
              <a:gd name="connsiteY246" fmla="*/ 197574 h 217664"/>
              <a:gd name="connsiteX247" fmla="*/ 1619634 w 4355484"/>
              <a:gd name="connsiteY247" fmla="*/ 197574 h 217664"/>
              <a:gd name="connsiteX248" fmla="*/ 1577598 w 4355484"/>
              <a:gd name="connsiteY248" fmla="*/ 214422 h 217664"/>
              <a:gd name="connsiteX249" fmla="*/ 1598615 w 4355484"/>
              <a:gd name="connsiteY249" fmla="*/ 214422 h 217664"/>
              <a:gd name="connsiteX250" fmla="*/ 1598615 w 4355484"/>
              <a:gd name="connsiteY250" fmla="*/ 197574 h 217664"/>
              <a:gd name="connsiteX251" fmla="*/ 1577598 w 4355484"/>
              <a:gd name="connsiteY251" fmla="*/ 197574 h 217664"/>
              <a:gd name="connsiteX252" fmla="*/ 1535586 w 4355484"/>
              <a:gd name="connsiteY252" fmla="*/ 214422 h 217664"/>
              <a:gd name="connsiteX253" fmla="*/ 1556604 w 4355484"/>
              <a:gd name="connsiteY253" fmla="*/ 214422 h 217664"/>
              <a:gd name="connsiteX254" fmla="*/ 1556604 w 4355484"/>
              <a:gd name="connsiteY254" fmla="*/ 197574 h 217664"/>
              <a:gd name="connsiteX255" fmla="*/ 1535586 w 4355484"/>
              <a:gd name="connsiteY255" fmla="*/ 197574 h 217664"/>
              <a:gd name="connsiteX256" fmla="*/ 1493550 w 4355484"/>
              <a:gd name="connsiteY256" fmla="*/ 214422 h 217664"/>
              <a:gd name="connsiteX257" fmla="*/ 1514568 w 4355484"/>
              <a:gd name="connsiteY257" fmla="*/ 214422 h 217664"/>
              <a:gd name="connsiteX258" fmla="*/ 1514568 w 4355484"/>
              <a:gd name="connsiteY258" fmla="*/ 197574 h 217664"/>
              <a:gd name="connsiteX259" fmla="*/ 1493550 w 4355484"/>
              <a:gd name="connsiteY259" fmla="*/ 197574 h 217664"/>
              <a:gd name="connsiteX260" fmla="*/ 1451539 w 4355484"/>
              <a:gd name="connsiteY260" fmla="*/ 214422 h 217664"/>
              <a:gd name="connsiteX261" fmla="*/ 1472557 w 4355484"/>
              <a:gd name="connsiteY261" fmla="*/ 214422 h 217664"/>
              <a:gd name="connsiteX262" fmla="*/ 1472557 w 4355484"/>
              <a:gd name="connsiteY262" fmla="*/ 197574 h 217664"/>
              <a:gd name="connsiteX263" fmla="*/ 1451539 w 4355484"/>
              <a:gd name="connsiteY263" fmla="*/ 197574 h 217664"/>
              <a:gd name="connsiteX264" fmla="*/ 1409527 w 4355484"/>
              <a:gd name="connsiteY264" fmla="*/ 214422 h 217664"/>
              <a:gd name="connsiteX265" fmla="*/ 1430521 w 4355484"/>
              <a:gd name="connsiteY265" fmla="*/ 214422 h 217664"/>
              <a:gd name="connsiteX266" fmla="*/ 1430521 w 4355484"/>
              <a:gd name="connsiteY266" fmla="*/ 197574 h 217664"/>
              <a:gd name="connsiteX267" fmla="*/ 1409527 w 4355484"/>
              <a:gd name="connsiteY267" fmla="*/ 197574 h 217664"/>
              <a:gd name="connsiteX268" fmla="*/ 1367491 w 4355484"/>
              <a:gd name="connsiteY268" fmla="*/ 214422 h 217664"/>
              <a:gd name="connsiteX269" fmla="*/ 1388510 w 4355484"/>
              <a:gd name="connsiteY269" fmla="*/ 214422 h 217664"/>
              <a:gd name="connsiteX270" fmla="*/ 1388510 w 4355484"/>
              <a:gd name="connsiteY270" fmla="*/ 197574 h 217664"/>
              <a:gd name="connsiteX271" fmla="*/ 1367491 w 4355484"/>
              <a:gd name="connsiteY271" fmla="*/ 197574 h 217664"/>
              <a:gd name="connsiteX272" fmla="*/ 1325480 w 4355484"/>
              <a:gd name="connsiteY272" fmla="*/ 214422 h 217664"/>
              <a:gd name="connsiteX273" fmla="*/ 1346498 w 4355484"/>
              <a:gd name="connsiteY273" fmla="*/ 214422 h 217664"/>
              <a:gd name="connsiteX274" fmla="*/ 1346498 w 4355484"/>
              <a:gd name="connsiteY274" fmla="*/ 197574 h 217664"/>
              <a:gd name="connsiteX275" fmla="*/ 1325480 w 4355484"/>
              <a:gd name="connsiteY275" fmla="*/ 197574 h 217664"/>
              <a:gd name="connsiteX276" fmla="*/ 1283469 w 4355484"/>
              <a:gd name="connsiteY276" fmla="*/ 214422 h 217664"/>
              <a:gd name="connsiteX277" fmla="*/ 1304462 w 4355484"/>
              <a:gd name="connsiteY277" fmla="*/ 214422 h 217664"/>
              <a:gd name="connsiteX278" fmla="*/ 1304462 w 4355484"/>
              <a:gd name="connsiteY278" fmla="*/ 197574 h 217664"/>
              <a:gd name="connsiteX279" fmla="*/ 1283469 w 4355484"/>
              <a:gd name="connsiteY279" fmla="*/ 197574 h 217664"/>
              <a:gd name="connsiteX280" fmla="*/ 1241433 w 4355484"/>
              <a:gd name="connsiteY280" fmla="*/ 214422 h 217664"/>
              <a:gd name="connsiteX281" fmla="*/ 1262451 w 4355484"/>
              <a:gd name="connsiteY281" fmla="*/ 214422 h 217664"/>
              <a:gd name="connsiteX282" fmla="*/ 1262451 w 4355484"/>
              <a:gd name="connsiteY282" fmla="*/ 197574 h 217664"/>
              <a:gd name="connsiteX283" fmla="*/ 1241433 w 4355484"/>
              <a:gd name="connsiteY283" fmla="*/ 197574 h 217664"/>
              <a:gd name="connsiteX284" fmla="*/ 1199422 w 4355484"/>
              <a:gd name="connsiteY284" fmla="*/ 214422 h 217664"/>
              <a:gd name="connsiteX285" fmla="*/ 1220415 w 4355484"/>
              <a:gd name="connsiteY285" fmla="*/ 214422 h 217664"/>
              <a:gd name="connsiteX286" fmla="*/ 1220415 w 4355484"/>
              <a:gd name="connsiteY286" fmla="*/ 197574 h 217664"/>
              <a:gd name="connsiteX287" fmla="*/ 1199422 w 4355484"/>
              <a:gd name="connsiteY287" fmla="*/ 197574 h 217664"/>
              <a:gd name="connsiteX288" fmla="*/ 1157386 w 4355484"/>
              <a:gd name="connsiteY288" fmla="*/ 214422 h 217664"/>
              <a:gd name="connsiteX289" fmla="*/ 1178404 w 4355484"/>
              <a:gd name="connsiteY289" fmla="*/ 214422 h 217664"/>
              <a:gd name="connsiteX290" fmla="*/ 1178404 w 4355484"/>
              <a:gd name="connsiteY290" fmla="*/ 197574 h 217664"/>
              <a:gd name="connsiteX291" fmla="*/ 1157386 w 4355484"/>
              <a:gd name="connsiteY291" fmla="*/ 197574 h 217664"/>
              <a:gd name="connsiteX292" fmla="*/ 1115374 w 4355484"/>
              <a:gd name="connsiteY292" fmla="*/ 214422 h 217664"/>
              <a:gd name="connsiteX293" fmla="*/ 1136392 w 4355484"/>
              <a:gd name="connsiteY293" fmla="*/ 214422 h 217664"/>
              <a:gd name="connsiteX294" fmla="*/ 1136392 w 4355484"/>
              <a:gd name="connsiteY294" fmla="*/ 197574 h 217664"/>
              <a:gd name="connsiteX295" fmla="*/ 1115374 w 4355484"/>
              <a:gd name="connsiteY295" fmla="*/ 197574 h 217664"/>
              <a:gd name="connsiteX296" fmla="*/ 1073363 w 4355484"/>
              <a:gd name="connsiteY296" fmla="*/ 214422 h 217664"/>
              <a:gd name="connsiteX297" fmla="*/ 1094356 w 4355484"/>
              <a:gd name="connsiteY297" fmla="*/ 214422 h 217664"/>
              <a:gd name="connsiteX298" fmla="*/ 1094356 w 4355484"/>
              <a:gd name="connsiteY298" fmla="*/ 197574 h 217664"/>
              <a:gd name="connsiteX299" fmla="*/ 1073363 w 4355484"/>
              <a:gd name="connsiteY299" fmla="*/ 197574 h 217664"/>
              <a:gd name="connsiteX300" fmla="*/ 1031327 w 4355484"/>
              <a:gd name="connsiteY300" fmla="*/ 214422 h 217664"/>
              <a:gd name="connsiteX301" fmla="*/ 1052345 w 4355484"/>
              <a:gd name="connsiteY301" fmla="*/ 214422 h 217664"/>
              <a:gd name="connsiteX302" fmla="*/ 1052345 w 4355484"/>
              <a:gd name="connsiteY302" fmla="*/ 197574 h 217664"/>
              <a:gd name="connsiteX303" fmla="*/ 1031327 w 4355484"/>
              <a:gd name="connsiteY303" fmla="*/ 197574 h 217664"/>
              <a:gd name="connsiteX304" fmla="*/ 989315 w 4355484"/>
              <a:gd name="connsiteY304" fmla="*/ 214422 h 217664"/>
              <a:gd name="connsiteX305" fmla="*/ 1010334 w 4355484"/>
              <a:gd name="connsiteY305" fmla="*/ 214422 h 217664"/>
              <a:gd name="connsiteX306" fmla="*/ 1010334 w 4355484"/>
              <a:gd name="connsiteY306" fmla="*/ 197574 h 217664"/>
              <a:gd name="connsiteX307" fmla="*/ 989315 w 4355484"/>
              <a:gd name="connsiteY307" fmla="*/ 197574 h 217664"/>
              <a:gd name="connsiteX308" fmla="*/ 947304 w 4355484"/>
              <a:gd name="connsiteY308" fmla="*/ 214422 h 217664"/>
              <a:gd name="connsiteX309" fmla="*/ 968298 w 4355484"/>
              <a:gd name="connsiteY309" fmla="*/ 214422 h 217664"/>
              <a:gd name="connsiteX310" fmla="*/ 968298 w 4355484"/>
              <a:gd name="connsiteY310" fmla="*/ 197574 h 217664"/>
              <a:gd name="connsiteX311" fmla="*/ 947304 w 4355484"/>
              <a:gd name="connsiteY311" fmla="*/ 197574 h 217664"/>
              <a:gd name="connsiteX312" fmla="*/ 905268 w 4355484"/>
              <a:gd name="connsiteY312" fmla="*/ 214422 h 217664"/>
              <a:gd name="connsiteX313" fmla="*/ 926286 w 4355484"/>
              <a:gd name="connsiteY313" fmla="*/ 214422 h 217664"/>
              <a:gd name="connsiteX314" fmla="*/ 926286 w 4355484"/>
              <a:gd name="connsiteY314" fmla="*/ 197574 h 217664"/>
              <a:gd name="connsiteX315" fmla="*/ 905268 w 4355484"/>
              <a:gd name="connsiteY315" fmla="*/ 197574 h 217664"/>
              <a:gd name="connsiteX316" fmla="*/ 863257 w 4355484"/>
              <a:gd name="connsiteY316" fmla="*/ 214422 h 217664"/>
              <a:gd name="connsiteX317" fmla="*/ 884251 w 4355484"/>
              <a:gd name="connsiteY317" fmla="*/ 214422 h 217664"/>
              <a:gd name="connsiteX318" fmla="*/ 884251 w 4355484"/>
              <a:gd name="connsiteY318" fmla="*/ 197574 h 217664"/>
              <a:gd name="connsiteX319" fmla="*/ 863257 w 4355484"/>
              <a:gd name="connsiteY319" fmla="*/ 197574 h 217664"/>
              <a:gd name="connsiteX320" fmla="*/ 821221 w 4355484"/>
              <a:gd name="connsiteY320" fmla="*/ 214422 h 217664"/>
              <a:gd name="connsiteX321" fmla="*/ 842239 w 4355484"/>
              <a:gd name="connsiteY321" fmla="*/ 214422 h 217664"/>
              <a:gd name="connsiteX322" fmla="*/ 842239 w 4355484"/>
              <a:gd name="connsiteY322" fmla="*/ 197574 h 217664"/>
              <a:gd name="connsiteX323" fmla="*/ 821221 w 4355484"/>
              <a:gd name="connsiteY323" fmla="*/ 197574 h 217664"/>
              <a:gd name="connsiteX324" fmla="*/ 779210 w 4355484"/>
              <a:gd name="connsiteY324" fmla="*/ 214422 h 217664"/>
              <a:gd name="connsiteX325" fmla="*/ 800227 w 4355484"/>
              <a:gd name="connsiteY325" fmla="*/ 214422 h 217664"/>
              <a:gd name="connsiteX326" fmla="*/ 800227 w 4355484"/>
              <a:gd name="connsiteY326" fmla="*/ 197574 h 217664"/>
              <a:gd name="connsiteX327" fmla="*/ 779210 w 4355484"/>
              <a:gd name="connsiteY327" fmla="*/ 197574 h 217664"/>
              <a:gd name="connsiteX328" fmla="*/ 737198 w 4355484"/>
              <a:gd name="connsiteY328" fmla="*/ 214422 h 217664"/>
              <a:gd name="connsiteX329" fmla="*/ 758192 w 4355484"/>
              <a:gd name="connsiteY329" fmla="*/ 214422 h 217664"/>
              <a:gd name="connsiteX330" fmla="*/ 758192 w 4355484"/>
              <a:gd name="connsiteY330" fmla="*/ 197574 h 217664"/>
              <a:gd name="connsiteX331" fmla="*/ 737198 w 4355484"/>
              <a:gd name="connsiteY331" fmla="*/ 197574 h 217664"/>
              <a:gd name="connsiteX332" fmla="*/ 695163 w 4355484"/>
              <a:gd name="connsiteY332" fmla="*/ 214422 h 217664"/>
              <a:gd name="connsiteX333" fmla="*/ 716180 w 4355484"/>
              <a:gd name="connsiteY333" fmla="*/ 214422 h 217664"/>
              <a:gd name="connsiteX334" fmla="*/ 716180 w 4355484"/>
              <a:gd name="connsiteY334" fmla="*/ 197574 h 217664"/>
              <a:gd name="connsiteX335" fmla="*/ 695163 w 4355484"/>
              <a:gd name="connsiteY335" fmla="*/ 197574 h 217664"/>
              <a:gd name="connsiteX336" fmla="*/ 653151 w 4355484"/>
              <a:gd name="connsiteY336" fmla="*/ 214422 h 217664"/>
              <a:gd name="connsiteX337" fmla="*/ 674169 w 4355484"/>
              <a:gd name="connsiteY337" fmla="*/ 214422 h 217664"/>
              <a:gd name="connsiteX338" fmla="*/ 674169 w 4355484"/>
              <a:gd name="connsiteY338" fmla="*/ 197574 h 217664"/>
              <a:gd name="connsiteX339" fmla="*/ 653151 w 4355484"/>
              <a:gd name="connsiteY339" fmla="*/ 197574 h 217664"/>
              <a:gd name="connsiteX340" fmla="*/ 611139 w 4355484"/>
              <a:gd name="connsiteY340" fmla="*/ 214422 h 217664"/>
              <a:gd name="connsiteX341" fmla="*/ 632133 w 4355484"/>
              <a:gd name="connsiteY341" fmla="*/ 214422 h 217664"/>
              <a:gd name="connsiteX342" fmla="*/ 632133 w 4355484"/>
              <a:gd name="connsiteY342" fmla="*/ 197574 h 217664"/>
              <a:gd name="connsiteX343" fmla="*/ 611139 w 4355484"/>
              <a:gd name="connsiteY343" fmla="*/ 197574 h 217664"/>
              <a:gd name="connsiteX344" fmla="*/ 569104 w 4355484"/>
              <a:gd name="connsiteY344" fmla="*/ 214422 h 217664"/>
              <a:gd name="connsiteX345" fmla="*/ 590122 w 4355484"/>
              <a:gd name="connsiteY345" fmla="*/ 214422 h 217664"/>
              <a:gd name="connsiteX346" fmla="*/ 590122 w 4355484"/>
              <a:gd name="connsiteY346" fmla="*/ 197574 h 217664"/>
              <a:gd name="connsiteX347" fmla="*/ 569104 w 4355484"/>
              <a:gd name="connsiteY347" fmla="*/ 197574 h 217664"/>
              <a:gd name="connsiteX348" fmla="*/ 527092 w 4355484"/>
              <a:gd name="connsiteY348" fmla="*/ 214422 h 217664"/>
              <a:gd name="connsiteX349" fmla="*/ 548110 w 4355484"/>
              <a:gd name="connsiteY349" fmla="*/ 214422 h 217664"/>
              <a:gd name="connsiteX350" fmla="*/ 548110 w 4355484"/>
              <a:gd name="connsiteY350" fmla="*/ 197574 h 217664"/>
              <a:gd name="connsiteX351" fmla="*/ 527092 w 4355484"/>
              <a:gd name="connsiteY351" fmla="*/ 197574 h 217664"/>
              <a:gd name="connsiteX352" fmla="*/ 485057 w 4355484"/>
              <a:gd name="connsiteY352" fmla="*/ 214422 h 217664"/>
              <a:gd name="connsiteX353" fmla="*/ 506075 w 4355484"/>
              <a:gd name="connsiteY353" fmla="*/ 214422 h 217664"/>
              <a:gd name="connsiteX354" fmla="*/ 506075 w 4355484"/>
              <a:gd name="connsiteY354" fmla="*/ 197574 h 217664"/>
              <a:gd name="connsiteX355" fmla="*/ 485057 w 4355484"/>
              <a:gd name="connsiteY355" fmla="*/ 197574 h 217664"/>
              <a:gd name="connsiteX356" fmla="*/ 443045 w 4355484"/>
              <a:gd name="connsiteY356" fmla="*/ 214422 h 217664"/>
              <a:gd name="connsiteX357" fmla="*/ 464063 w 4355484"/>
              <a:gd name="connsiteY357" fmla="*/ 214422 h 217664"/>
              <a:gd name="connsiteX358" fmla="*/ 464063 w 4355484"/>
              <a:gd name="connsiteY358" fmla="*/ 197574 h 217664"/>
              <a:gd name="connsiteX359" fmla="*/ 443045 w 4355484"/>
              <a:gd name="connsiteY359" fmla="*/ 197574 h 217664"/>
              <a:gd name="connsiteX360" fmla="*/ 401034 w 4355484"/>
              <a:gd name="connsiteY360" fmla="*/ 214422 h 217664"/>
              <a:gd name="connsiteX361" fmla="*/ 422027 w 4355484"/>
              <a:gd name="connsiteY361" fmla="*/ 214422 h 217664"/>
              <a:gd name="connsiteX362" fmla="*/ 422027 w 4355484"/>
              <a:gd name="connsiteY362" fmla="*/ 197574 h 217664"/>
              <a:gd name="connsiteX363" fmla="*/ 401034 w 4355484"/>
              <a:gd name="connsiteY363" fmla="*/ 197574 h 217664"/>
              <a:gd name="connsiteX364" fmla="*/ 358998 w 4355484"/>
              <a:gd name="connsiteY364" fmla="*/ 214422 h 217664"/>
              <a:gd name="connsiteX365" fmla="*/ 380016 w 4355484"/>
              <a:gd name="connsiteY365" fmla="*/ 214422 h 217664"/>
              <a:gd name="connsiteX366" fmla="*/ 380016 w 4355484"/>
              <a:gd name="connsiteY366" fmla="*/ 197574 h 217664"/>
              <a:gd name="connsiteX367" fmla="*/ 358998 w 4355484"/>
              <a:gd name="connsiteY367" fmla="*/ 197574 h 217664"/>
              <a:gd name="connsiteX368" fmla="*/ 316987 w 4355484"/>
              <a:gd name="connsiteY368" fmla="*/ 214422 h 217664"/>
              <a:gd name="connsiteX369" fmla="*/ 338004 w 4355484"/>
              <a:gd name="connsiteY369" fmla="*/ 214422 h 217664"/>
              <a:gd name="connsiteX370" fmla="*/ 338004 w 4355484"/>
              <a:gd name="connsiteY370" fmla="*/ 197574 h 217664"/>
              <a:gd name="connsiteX371" fmla="*/ 316987 w 4355484"/>
              <a:gd name="connsiteY371" fmla="*/ 197574 h 217664"/>
              <a:gd name="connsiteX372" fmla="*/ 274951 w 4355484"/>
              <a:gd name="connsiteY372" fmla="*/ 214422 h 217664"/>
              <a:gd name="connsiteX373" fmla="*/ 295969 w 4355484"/>
              <a:gd name="connsiteY373" fmla="*/ 214422 h 217664"/>
              <a:gd name="connsiteX374" fmla="*/ 295969 w 4355484"/>
              <a:gd name="connsiteY374" fmla="*/ 197574 h 217664"/>
              <a:gd name="connsiteX375" fmla="*/ 274951 w 4355484"/>
              <a:gd name="connsiteY375" fmla="*/ 197574 h 217664"/>
              <a:gd name="connsiteX376" fmla="*/ 232939 w 4355484"/>
              <a:gd name="connsiteY376" fmla="*/ 214422 h 217664"/>
              <a:gd name="connsiteX377" fmla="*/ 253957 w 4355484"/>
              <a:gd name="connsiteY377" fmla="*/ 214422 h 217664"/>
              <a:gd name="connsiteX378" fmla="*/ 253957 w 4355484"/>
              <a:gd name="connsiteY378" fmla="*/ 197574 h 217664"/>
              <a:gd name="connsiteX379" fmla="*/ 232939 w 4355484"/>
              <a:gd name="connsiteY379" fmla="*/ 197574 h 217664"/>
              <a:gd name="connsiteX380" fmla="*/ 190928 w 4355484"/>
              <a:gd name="connsiteY380" fmla="*/ 214422 h 217664"/>
              <a:gd name="connsiteX381" fmla="*/ 211921 w 4355484"/>
              <a:gd name="connsiteY381" fmla="*/ 214422 h 217664"/>
              <a:gd name="connsiteX382" fmla="*/ 211921 w 4355484"/>
              <a:gd name="connsiteY382" fmla="*/ 197574 h 217664"/>
              <a:gd name="connsiteX383" fmla="*/ 190928 w 4355484"/>
              <a:gd name="connsiteY383" fmla="*/ 197574 h 217664"/>
              <a:gd name="connsiteX384" fmla="*/ 148892 w 4355484"/>
              <a:gd name="connsiteY384" fmla="*/ 214422 h 217664"/>
              <a:gd name="connsiteX385" fmla="*/ 169910 w 4355484"/>
              <a:gd name="connsiteY385" fmla="*/ 214422 h 217664"/>
              <a:gd name="connsiteX386" fmla="*/ 169910 w 4355484"/>
              <a:gd name="connsiteY386" fmla="*/ 197574 h 217664"/>
              <a:gd name="connsiteX387" fmla="*/ 148892 w 4355484"/>
              <a:gd name="connsiteY387" fmla="*/ 197574 h 217664"/>
              <a:gd name="connsiteX388" fmla="*/ 106881 w 4355484"/>
              <a:gd name="connsiteY388" fmla="*/ 214422 h 217664"/>
              <a:gd name="connsiteX389" fmla="*/ 127899 w 4355484"/>
              <a:gd name="connsiteY389" fmla="*/ 214422 h 217664"/>
              <a:gd name="connsiteX390" fmla="*/ 127899 w 4355484"/>
              <a:gd name="connsiteY390" fmla="*/ 197574 h 217664"/>
              <a:gd name="connsiteX391" fmla="*/ 106881 w 4355484"/>
              <a:gd name="connsiteY391" fmla="*/ 197574 h 217664"/>
              <a:gd name="connsiteX392" fmla="*/ 63285 w 4355484"/>
              <a:gd name="connsiteY392" fmla="*/ 212106 h 217664"/>
              <a:gd name="connsiteX393" fmla="*/ 85668 w 4355484"/>
              <a:gd name="connsiteY393" fmla="*/ 214422 h 217664"/>
              <a:gd name="connsiteX394" fmla="*/ 85863 w 4355484"/>
              <a:gd name="connsiteY394" fmla="*/ 214422 h 217664"/>
              <a:gd name="connsiteX395" fmla="*/ 85863 w 4355484"/>
              <a:gd name="connsiteY395" fmla="*/ 197574 h 217664"/>
              <a:gd name="connsiteX396" fmla="*/ 85668 w 4355484"/>
              <a:gd name="connsiteY396" fmla="*/ 197574 h 217664"/>
              <a:gd name="connsiteX397" fmla="*/ 66747 w 4355484"/>
              <a:gd name="connsiteY397" fmla="*/ 195623 h 217664"/>
              <a:gd name="connsiteX398" fmla="*/ 4224879 w 4355484"/>
              <a:gd name="connsiteY398" fmla="*/ 197574 h 217664"/>
              <a:gd name="connsiteX399" fmla="*/ 4224951 w 4355484"/>
              <a:gd name="connsiteY399" fmla="*/ 214422 h 217664"/>
              <a:gd name="connsiteX400" fmla="*/ 4247530 w 4355484"/>
              <a:gd name="connsiteY400" fmla="*/ 211984 h 217664"/>
              <a:gd name="connsiteX401" fmla="*/ 4243970 w 4355484"/>
              <a:gd name="connsiteY401" fmla="*/ 195525 h 217664"/>
              <a:gd name="connsiteX402" fmla="*/ 4224879 w 4355484"/>
              <a:gd name="connsiteY402" fmla="*/ 197574 h 217664"/>
              <a:gd name="connsiteX403" fmla="*/ 21956 w 4355484"/>
              <a:gd name="connsiteY403" fmla="*/ 193794 h 217664"/>
              <a:gd name="connsiteX404" fmla="*/ 41632 w 4355484"/>
              <a:gd name="connsiteY404" fmla="*/ 205132 h 217664"/>
              <a:gd name="connsiteX405" fmla="*/ 48484 w 4355484"/>
              <a:gd name="connsiteY405" fmla="*/ 189747 h 217664"/>
              <a:gd name="connsiteX406" fmla="*/ 31831 w 4355484"/>
              <a:gd name="connsiteY406" fmla="*/ 180140 h 217664"/>
              <a:gd name="connsiteX407" fmla="*/ 4262208 w 4355484"/>
              <a:gd name="connsiteY407" fmla="*/ 189527 h 217664"/>
              <a:gd name="connsiteX408" fmla="*/ 4269133 w 4355484"/>
              <a:gd name="connsiteY408" fmla="*/ 204888 h 217664"/>
              <a:gd name="connsiteX409" fmla="*/ 4288762 w 4355484"/>
              <a:gd name="connsiteY409" fmla="*/ 193453 h 217664"/>
              <a:gd name="connsiteX410" fmla="*/ 4278813 w 4355484"/>
              <a:gd name="connsiteY410" fmla="*/ 179847 h 217664"/>
              <a:gd name="connsiteX411" fmla="*/ 4262208 w 4355484"/>
              <a:gd name="connsiteY411" fmla="*/ 189527 h 217664"/>
              <a:gd name="connsiteX412" fmla="*/ -8401 w 4355484"/>
              <a:gd name="connsiteY412" fmla="*/ 160317 h 217664"/>
              <a:gd name="connsiteX413" fmla="*/ 5034 w 4355484"/>
              <a:gd name="connsiteY413" fmla="*/ 178628 h 217664"/>
              <a:gd name="connsiteX414" fmla="*/ 17518 w 4355484"/>
              <a:gd name="connsiteY414" fmla="*/ 167315 h 217664"/>
              <a:gd name="connsiteX415" fmla="*/ 6156 w 4355484"/>
              <a:gd name="connsiteY415" fmla="*/ 151832 h 217664"/>
              <a:gd name="connsiteX416" fmla="*/ 4293052 w 4355484"/>
              <a:gd name="connsiteY416" fmla="*/ 166949 h 217664"/>
              <a:gd name="connsiteX417" fmla="*/ 4305586 w 4355484"/>
              <a:gd name="connsiteY417" fmla="*/ 178189 h 217664"/>
              <a:gd name="connsiteX418" fmla="*/ 4318923 w 4355484"/>
              <a:gd name="connsiteY418" fmla="*/ 159805 h 217664"/>
              <a:gd name="connsiteX419" fmla="*/ 4304317 w 4355484"/>
              <a:gd name="connsiteY419" fmla="*/ 151393 h 217664"/>
              <a:gd name="connsiteX420" fmla="*/ 4293052 w 4355484"/>
              <a:gd name="connsiteY420" fmla="*/ 166949 h 217664"/>
              <a:gd name="connsiteX421" fmla="*/ -22543 w 4355484"/>
              <a:gd name="connsiteY421" fmla="*/ 117354 h 217664"/>
              <a:gd name="connsiteX422" fmla="*/ -17739 w 4355484"/>
              <a:gd name="connsiteY422" fmla="*/ 139591 h 217664"/>
              <a:gd name="connsiteX423" fmla="*/ -1744 w 4355484"/>
              <a:gd name="connsiteY423" fmla="*/ 134300 h 217664"/>
              <a:gd name="connsiteX424" fmla="*/ -5792 w 4355484"/>
              <a:gd name="connsiteY424" fmla="*/ 115550 h 217664"/>
              <a:gd name="connsiteX425" fmla="*/ 4312119 w 4355484"/>
              <a:gd name="connsiteY425" fmla="*/ 133837 h 217664"/>
              <a:gd name="connsiteX426" fmla="*/ 4328163 w 4355484"/>
              <a:gd name="connsiteY426" fmla="*/ 139031 h 217664"/>
              <a:gd name="connsiteX427" fmla="*/ 4332845 w 4355484"/>
              <a:gd name="connsiteY427" fmla="*/ 116769 h 217664"/>
              <a:gd name="connsiteX428" fmla="*/ 4316070 w 4355484"/>
              <a:gd name="connsiteY428" fmla="*/ 115038 h 217664"/>
              <a:gd name="connsiteX429" fmla="*/ 4312119 w 4355484"/>
              <a:gd name="connsiteY429" fmla="*/ 133837 h 217664"/>
              <a:gd name="connsiteX430" fmla="*/ -22640 w 4355484"/>
              <a:gd name="connsiteY430" fmla="*/ 94654 h 217664"/>
              <a:gd name="connsiteX431" fmla="*/ -5865 w 4355484"/>
              <a:gd name="connsiteY431" fmla="*/ 96337 h 217664"/>
              <a:gd name="connsiteX432" fmla="*/ -1964 w 4355484"/>
              <a:gd name="connsiteY432" fmla="*/ 77537 h 217664"/>
              <a:gd name="connsiteX433" fmla="*/ -18008 w 4355484"/>
              <a:gd name="connsiteY433" fmla="*/ 72393 h 217664"/>
              <a:gd name="connsiteX434" fmla="*/ -22640 w 4355484"/>
              <a:gd name="connsiteY434" fmla="*/ 94654 h 217664"/>
              <a:gd name="connsiteX435" fmla="*/ 4312022 w 4355484"/>
              <a:gd name="connsiteY435" fmla="*/ 77050 h 217664"/>
              <a:gd name="connsiteX436" fmla="*/ 4316045 w 4355484"/>
              <a:gd name="connsiteY436" fmla="*/ 95824 h 217664"/>
              <a:gd name="connsiteX437" fmla="*/ 4332796 w 4355484"/>
              <a:gd name="connsiteY437" fmla="*/ 94069 h 217664"/>
              <a:gd name="connsiteX438" fmla="*/ 4328042 w 4355484"/>
              <a:gd name="connsiteY438" fmla="*/ 71832 h 217664"/>
              <a:gd name="connsiteX439" fmla="*/ -8815 w 4355484"/>
              <a:gd name="connsiteY439" fmla="*/ 51594 h 217664"/>
              <a:gd name="connsiteX440" fmla="*/ 5790 w 4355484"/>
              <a:gd name="connsiteY440" fmla="*/ 59982 h 217664"/>
              <a:gd name="connsiteX441" fmla="*/ 17054 w 4355484"/>
              <a:gd name="connsiteY441" fmla="*/ 44377 h 217664"/>
              <a:gd name="connsiteX442" fmla="*/ 4473 w 4355484"/>
              <a:gd name="connsiteY442" fmla="*/ 33161 h 217664"/>
              <a:gd name="connsiteX443" fmla="*/ -8815 w 4355484"/>
              <a:gd name="connsiteY443" fmla="*/ 51594 h 217664"/>
              <a:gd name="connsiteX444" fmla="*/ 4292857 w 4355484"/>
              <a:gd name="connsiteY444" fmla="*/ 44011 h 217664"/>
              <a:gd name="connsiteX445" fmla="*/ 4304171 w 4355484"/>
              <a:gd name="connsiteY445" fmla="*/ 59543 h 217664"/>
              <a:gd name="connsiteX446" fmla="*/ 4318752 w 4355484"/>
              <a:gd name="connsiteY446" fmla="*/ 51082 h 217664"/>
              <a:gd name="connsiteX447" fmla="*/ 4305342 w 4355484"/>
              <a:gd name="connsiteY447" fmla="*/ 32722 h 217664"/>
              <a:gd name="connsiteX448" fmla="*/ 21297 w 4355484"/>
              <a:gd name="connsiteY448" fmla="*/ 17873 h 217664"/>
              <a:gd name="connsiteX449" fmla="*/ 31270 w 4355484"/>
              <a:gd name="connsiteY449" fmla="*/ 31454 h 217664"/>
              <a:gd name="connsiteX450" fmla="*/ 47850 w 4355484"/>
              <a:gd name="connsiteY450" fmla="*/ 21750 h 217664"/>
              <a:gd name="connsiteX451" fmla="*/ 40901 w 4355484"/>
              <a:gd name="connsiteY451" fmla="*/ 6389 h 217664"/>
              <a:gd name="connsiteX452" fmla="*/ 21297 w 4355484"/>
              <a:gd name="connsiteY452" fmla="*/ 17873 h 217664"/>
              <a:gd name="connsiteX453" fmla="*/ 4261941 w 4355484"/>
              <a:gd name="connsiteY453" fmla="*/ 21530 h 217664"/>
              <a:gd name="connsiteX454" fmla="*/ 4278545 w 4355484"/>
              <a:gd name="connsiteY454" fmla="*/ 31162 h 217664"/>
              <a:gd name="connsiteX455" fmla="*/ 4288468 w 4355484"/>
              <a:gd name="connsiteY455" fmla="*/ 17532 h 217664"/>
              <a:gd name="connsiteX456" fmla="*/ 4268792 w 4355484"/>
              <a:gd name="connsiteY456" fmla="*/ 6145 h 217664"/>
              <a:gd name="connsiteX457" fmla="*/ 62480 w 4355484"/>
              <a:gd name="connsiteY457" fmla="*/ -756 h 217664"/>
              <a:gd name="connsiteX458" fmla="*/ 66064 w 4355484"/>
              <a:gd name="connsiteY458" fmla="*/ 15703 h 217664"/>
              <a:gd name="connsiteX459" fmla="*/ 85156 w 4355484"/>
              <a:gd name="connsiteY459" fmla="*/ 13606 h 217664"/>
              <a:gd name="connsiteX460" fmla="*/ 85058 w 4355484"/>
              <a:gd name="connsiteY460" fmla="*/ -3242 h 217664"/>
              <a:gd name="connsiteX461" fmla="*/ 62480 w 4355484"/>
              <a:gd name="connsiteY461" fmla="*/ -756 h 217664"/>
              <a:gd name="connsiteX462" fmla="*/ 4224147 w 4355484"/>
              <a:gd name="connsiteY462" fmla="*/ 13606 h 217664"/>
              <a:gd name="connsiteX463" fmla="*/ 4224562 w 4355484"/>
              <a:gd name="connsiteY463" fmla="*/ 13606 h 217664"/>
              <a:gd name="connsiteX464" fmla="*/ 4243677 w 4355484"/>
              <a:gd name="connsiteY464" fmla="*/ 15605 h 217664"/>
              <a:gd name="connsiteX465" fmla="*/ 4247164 w 4355484"/>
              <a:gd name="connsiteY465" fmla="*/ -877 h 217664"/>
              <a:gd name="connsiteX466" fmla="*/ 4224562 w 4355484"/>
              <a:gd name="connsiteY466" fmla="*/ -3242 h 217664"/>
              <a:gd name="connsiteX467" fmla="*/ 4224147 w 4355484"/>
              <a:gd name="connsiteY467" fmla="*/ -3242 h 217664"/>
              <a:gd name="connsiteX468" fmla="*/ 4182136 w 4355484"/>
              <a:gd name="connsiteY468" fmla="*/ 13606 h 217664"/>
              <a:gd name="connsiteX469" fmla="*/ 4203129 w 4355484"/>
              <a:gd name="connsiteY469" fmla="*/ 13606 h 217664"/>
              <a:gd name="connsiteX470" fmla="*/ 4203129 w 4355484"/>
              <a:gd name="connsiteY470" fmla="*/ -3242 h 217664"/>
              <a:gd name="connsiteX471" fmla="*/ 4182136 w 4355484"/>
              <a:gd name="connsiteY471" fmla="*/ -3242 h 217664"/>
              <a:gd name="connsiteX472" fmla="*/ 4140099 w 4355484"/>
              <a:gd name="connsiteY472" fmla="*/ 13606 h 217664"/>
              <a:gd name="connsiteX473" fmla="*/ 4161118 w 4355484"/>
              <a:gd name="connsiteY473" fmla="*/ 13606 h 217664"/>
              <a:gd name="connsiteX474" fmla="*/ 4161118 w 4355484"/>
              <a:gd name="connsiteY474" fmla="*/ -3242 h 217664"/>
              <a:gd name="connsiteX475" fmla="*/ 4140099 w 4355484"/>
              <a:gd name="connsiteY475" fmla="*/ -3242 h 217664"/>
              <a:gd name="connsiteX476" fmla="*/ 4098089 w 4355484"/>
              <a:gd name="connsiteY476" fmla="*/ 13606 h 217664"/>
              <a:gd name="connsiteX477" fmla="*/ 4119106 w 4355484"/>
              <a:gd name="connsiteY477" fmla="*/ 13606 h 217664"/>
              <a:gd name="connsiteX478" fmla="*/ 4119106 w 4355484"/>
              <a:gd name="connsiteY478" fmla="*/ -3242 h 217664"/>
              <a:gd name="connsiteX479" fmla="*/ 4098089 w 4355484"/>
              <a:gd name="connsiteY479" fmla="*/ -3242 h 217664"/>
              <a:gd name="connsiteX480" fmla="*/ 4056052 w 4355484"/>
              <a:gd name="connsiteY480" fmla="*/ 13606 h 217664"/>
              <a:gd name="connsiteX481" fmla="*/ 4077070 w 4355484"/>
              <a:gd name="connsiteY481" fmla="*/ 13606 h 217664"/>
              <a:gd name="connsiteX482" fmla="*/ 4077070 w 4355484"/>
              <a:gd name="connsiteY482" fmla="*/ -3242 h 217664"/>
              <a:gd name="connsiteX483" fmla="*/ 4056052 w 4355484"/>
              <a:gd name="connsiteY483" fmla="*/ -3242 h 217664"/>
              <a:gd name="connsiteX484" fmla="*/ 4014041 w 4355484"/>
              <a:gd name="connsiteY484" fmla="*/ 13606 h 217664"/>
              <a:gd name="connsiteX485" fmla="*/ 4035059 w 4355484"/>
              <a:gd name="connsiteY485" fmla="*/ 13606 h 217664"/>
              <a:gd name="connsiteX486" fmla="*/ 4035059 w 4355484"/>
              <a:gd name="connsiteY486" fmla="*/ -3242 h 217664"/>
              <a:gd name="connsiteX487" fmla="*/ 4014041 w 4355484"/>
              <a:gd name="connsiteY487" fmla="*/ -3242 h 217664"/>
              <a:gd name="connsiteX488" fmla="*/ 3972030 w 4355484"/>
              <a:gd name="connsiteY488" fmla="*/ 13606 h 217664"/>
              <a:gd name="connsiteX489" fmla="*/ 3993023 w 4355484"/>
              <a:gd name="connsiteY489" fmla="*/ 13606 h 217664"/>
              <a:gd name="connsiteX490" fmla="*/ 3993023 w 4355484"/>
              <a:gd name="connsiteY490" fmla="*/ -3242 h 217664"/>
              <a:gd name="connsiteX491" fmla="*/ 3972030 w 4355484"/>
              <a:gd name="connsiteY491" fmla="*/ -3242 h 217664"/>
              <a:gd name="connsiteX492" fmla="*/ 3929994 w 4355484"/>
              <a:gd name="connsiteY492" fmla="*/ 13606 h 217664"/>
              <a:gd name="connsiteX493" fmla="*/ 3951011 w 4355484"/>
              <a:gd name="connsiteY493" fmla="*/ 13606 h 217664"/>
              <a:gd name="connsiteX494" fmla="*/ 3951011 w 4355484"/>
              <a:gd name="connsiteY494" fmla="*/ -3242 h 217664"/>
              <a:gd name="connsiteX495" fmla="*/ 3929994 w 4355484"/>
              <a:gd name="connsiteY495" fmla="*/ -3242 h 217664"/>
              <a:gd name="connsiteX496" fmla="*/ 3887982 w 4355484"/>
              <a:gd name="connsiteY496" fmla="*/ 13606 h 217664"/>
              <a:gd name="connsiteX497" fmla="*/ 3909001 w 4355484"/>
              <a:gd name="connsiteY497" fmla="*/ 13606 h 217664"/>
              <a:gd name="connsiteX498" fmla="*/ 3909001 w 4355484"/>
              <a:gd name="connsiteY498" fmla="*/ -3242 h 217664"/>
              <a:gd name="connsiteX499" fmla="*/ 3887982 w 4355484"/>
              <a:gd name="connsiteY499" fmla="*/ -3242 h 217664"/>
              <a:gd name="connsiteX500" fmla="*/ 3845971 w 4355484"/>
              <a:gd name="connsiteY500" fmla="*/ 13606 h 217664"/>
              <a:gd name="connsiteX501" fmla="*/ 3866964 w 4355484"/>
              <a:gd name="connsiteY501" fmla="*/ 13606 h 217664"/>
              <a:gd name="connsiteX502" fmla="*/ 3866964 w 4355484"/>
              <a:gd name="connsiteY502" fmla="*/ -3242 h 217664"/>
              <a:gd name="connsiteX503" fmla="*/ 3845971 w 4355484"/>
              <a:gd name="connsiteY503" fmla="*/ -3242 h 217664"/>
              <a:gd name="connsiteX504" fmla="*/ 3803935 w 4355484"/>
              <a:gd name="connsiteY504" fmla="*/ 13606 h 217664"/>
              <a:gd name="connsiteX505" fmla="*/ 3824953 w 4355484"/>
              <a:gd name="connsiteY505" fmla="*/ 13606 h 217664"/>
              <a:gd name="connsiteX506" fmla="*/ 3824953 w 4355484"/>
              <a:gd name="connsiteY506" fmla="*/ -3242 h 217664"/>
              <a:gd name="connsiteX507" fmla="*/ 3803935 w 4355484"/>
              <a:gd name="connsiteY507" fmla="*/ -3242 h 217664"/>
              <a:gd name="connsiteX508" fmla="*/ 3761924 w 4355484"/>
              <a:gd name="connsiteY508" fmla="*/ 13606 h 217664"/>
              <a:gd name="connsiteX509" fmla="*/ 3782917 w 4355484"/>
              <a:gd name="connsiteY509" fmla="*/ 13606 h 217664"/>
              <a:gd name="connsiteX510" fmla="*/ 3782917 w 4355484"/>
              <a:gd name="connsiteY510" fmla="*/ -3242 h 217664"/>
              <a:gd name="connsiteX511" fmla="*/ 3761924 w 4355484"/>
              <a:gd name="connsiteY511" fmla="*/ -3242 h 217664"/>
              <a:gd name="connsiteX512" fmla="*/ 3719888 w 4355484"/>
              <a:gd name="connsiteY512" fmla="*/ 13606 h 217664"/>
              <a:gd name="connsiteX513" fmla="*/ 3740906 w 4355484"/>
              <a:gd name="connsiteY513" fmla="*/ 13606 h 217664"/>
              <a:gd name="connsiteX514" fmla="*/ 3740906 w 4355484"/>
              <a:gd name="connsiteY514" fmla="*/ -3242 h 217664"/>
              <a:gd name="connsiteX515" fmla="*/ 3719888 w 4355484"/>
              <a:gd name="connsiteY515" fmla="*/ -3242 h 217664"/>
              <a:gd name="connsiteX516" fmla="*/ 3677876 w 4355484"/>
              <a:gd name="connsiteY516" fmla="*/ 13606 h 217664"/>
              <a:gd name="connsiteX517" fmla="*/ 3698894 w 4355484"/>
              <a:gd name="connsiteY517" fmla="*/ 13606 h 217664"/>
              <a:gd name="connsiteX518" fmla="*/ 3698894 w 4355484"/>
              <a:gd name="connsiteY518" fmla="*/ -3242 h 217664"/>
              <a:gd name="connsiteX519" fmla="*/ 3677876 w 4355484"/>
              <a:gd name="connsiteY519" fmla="*/ -3242 h 217664"/>
              <a:gd name="connsiteX520" fmla="*/ 3635865 w 4355484"/>
              <a:gd name="connsiteY520" fmla="*/ 13606 h 217664"/>
              <a:gd name="connsiteX521" fmla="*/ 3656858 w 4355484"/>
              <a:gd name="connsiteY521" fmla="*/ 13606 h 217664"/>
              <a:gd name="connsiteX522" fmla="*/ 3656858 w 4355484"/>
              <a:gd name="connsiteY522" fmla="*/ -3242 h 217664"/>
              <a:gd name="connsiteX523" fmla="*/ 3635865 w 4355484"/>
              <a:gd name="connsiteY523" fmla="*/ -3242 h 217664"/>
              <a:gd name="connsiteX524" fmla="*/ 3593829 w 4355484"/>
              <a:gd name="connsiteY524" fmla="*/ 13606 h 217664"/>
              <a:gd name="connsiteX525" fmla="*/ 3614847 w 4355484"/>
              <a:gd name="connsiteY525" fmla="*/ 13606 h 217664"/>
              <a:gd name="connsiteX526" fmla="*/ 3614847 w 4355484"/>
              <a:gd name="connsiteY526" fmla="*/ -3242 h 217664"/>
              <a:gd name="connsiteX527" fmla="*/ 3593829 w 4355484"/>
              <a:gd name="connsiteY527" fmla="*/ -3242 h 217664"/>
              <a:gd name="connsiteX528" fmla="*/ 3551818 w 4355484"/>
              <a:gd name="connsiteY528" fmla="*/ 13606 h 217664"/>
              <a:gd name="connsiteX529" fmla="*/ 3572836 w 4355484"/>
              <a:gd name="connsiteY529" fmla="*/ 13606 h 217664"/>
              <a:gd name="connsiteX530" fmla="*/ 3572836 w 4355484"/>
              <a:gd name="connsiteY530" fmla="*/ -3242 h 217664"/>
              <a:gd name="connsiteX531" fmla="*/ 3551818 w 4355484"/>
              <a:gd name="connsiteY531" fmla="*/ -3242 h 217664"/>
              <a:gd name="connsiteX532" fmla="*/ 3509806 w 4355484"/>
              <a:gd name="connsiteY532" fmla="*/ 13606 h 217664"/>
              <a:gd name="connsiteX533" fmla="*/ 3530800 w 4355484"/>
              <a:gd name="connsiteY533" fmla="*/ 13606 h 217664"/>
              <a:gd name="connsiteX534" fmla="*/ 3530800 w 4355484"/>
              <a:gd name="connsiteY534" fmla="*/ -3242 h 217664"/>
              <a:gd name="connsiteX535" fmla="*/ 3509806 w 4355484"/>
              <a:gd name="connsiteY535" fmla="*/ -3242 h 217664"/>
              <a:gd name="connsiteX536" fmla="*/ 3467770 w 4355484"/>
              <a:gd name="connsiteY536" fmla="*/ 13606 h 217664"/>
              <a:gd name="connsiteX537" fmla="*/ 3488788 w 4355484"/>
              <a:gd name="connsiteY537" fmla="*/ 13606 h 217664"/>
              <a:gd name="connsiteX538" fmla="*/ 3488788 w 4355484"/>
              <a:gd name="connsiteY538" fmla="*/ -3242 h 217664"/>
              <a:gd name="connsiteX539" fmla="*/ 3467770 w 4355484"/>
              <a:gd name="connsiteY539" fmla="*/ -3242 h 217664"/>
              <a:gd name="connsiteX540" fmla="*/ 3425759 w 4355484"/>
              <a:gd name="connsiteY540" fmla="*/ 13606 h 217664"/>
              <a:gd name="connsiteX541" fmla="*/ 3446753 w 4355484"/>
              <a:gd name="connsiteY541" fmla="*/ 13606 h 217664"/>
              <a:gd name="connsiteX542" fmla="*/ 3446753 w 4355484"/>
              <a:gd name="connsiteY542" fmla="*/ -3242 h 217664"/>
              <a:gd name="connsiteX543" fmla="*/ 3425759 w 4355484"/>
              <a:gd name="connsiteY543" fmla="*/ -3242 h 217664"/>
              <a:gd name="connsiteX544" fmla="*/ 3383723 w 4355484"/>
              <a:gd name="connsiteY544" fmla="*/ 13606 h 217664"/>
              <a:gd name="connsiteX545" fmla="*/ 3404741 w 4355484"/>
              <a:gd name="connsiteY545" fmla="*/ 13606 h 217664"/>
              <a:gd name="connsiteX546" fmla="*/ 3404741 w 4355484"/>
              <a:gd name="connsiteY546" fmla="*/ -3242 h 217664"/>
              <a:gd name="connsiteX547" fmla="*/ 3383723 w 4355484"/>
              <a:gd name="connsiteY547" fmla="*/ -3242 h 217664"/>
              <a:gd name="connsiteX548" fmla="*/ 3341712 w 4355484"/>
              <a:gd name="connsiteY548" fmla="*/ 13606 h 217664"/>
              <a:gd name="connsiteX549" fmla="*/ 3362730 w 4355484"/>
              <a:gd name="connsiteY549" fmla="*/ 13606 h 217664"/>
              <a:gd name="connsiteX550" fmla="*/ 3362730 w 4355484"/>
              <a:gd name="connsiteY550" fmla="*/ -3242 h 217664"/>
              <a:gd name="connsiteX551" fmla="*/ 3341712 w 4355484"/>
              <a:gd name="connsiteY551" fmla="*/ -3242 h 217664"/>
              <a:gd name="connsiteX552" fmla="*/ 3299700 w 4355484"/>
              <a:gd name="connsiteY552" fmla="*/ 13606 h 217664"/>
              <a:gd name="connsiteX553" fmla="*/ 3320694 w 4355484"/>
              <a:gd name="connsiteY553" fmla="*/ 13606 h 217664"/>
              <a:gd name="connsiteX554" fmla="*/ 3320694 w 4355484"/>
              <a:gd name="connsiteY554" fmla="*/ -3242 h 217664"/>
              <a:gd name="connsiteX555" fmla="*/ 3299700 w 4355484"/>
              <a:gd name="connsiteY555" fmla="*/ -3242 h 217664"/>
              <a:gd name="connsiteX556" fmla="*/ 3257665 w 4355484"/>
              <a:gd name="connsiteY556" fmla="*/ 13606 h 217664"/>
              <a:gd name="connsiteX557" fmla="*/ 3278682 w 4355484"/>
              <a:gd name="connsiteY557" fmla="*/ 13606 h 217664"/>
              <a:gd name="connsiteX558" fmla="*/ 3278682 w 4355484"/>
              <a:gd name="connsiteY558" fmla="*/ -3242 h 217664"/>
              <a:gd name="connsiteX559" fmla="*/ 3257665 w 4355484"/>
              <a:gd name="connsiteY559" fmla="*/ -3242 h 217664"/>
              <a:gd name="connsiteX560" fmla="*/ 3215653 w 4355484"/>
              <a:gd name="connsiteY560" fmla="*/ 13606 h 217664"/>
              <a:gd name="connsiteX561" fmla="*/ 3236671 w 4355484"/>
              <a:gd name="connsiteY561" fmla="*/ 13606 h 217664"/>
              <a:gd name="connsiteX562" fmla="*/ 3236671 w 4355484"/>
              <a:gd name="connsiteY562" fmla="*/ -3242 h 217664"/>
              <a:gd name="connsiteX563" fmla="*/ 3215653 w 4355484"/>
              <a:gd name="connsiteY563" fmla="*/ -3242 h 217664"/>
              <a:gd name="connsiteX564" fmla="*/ 3173642 w 4355484"/>
              <a:gd name="connsiteY564" fmla="*/ 13606 h 217664"/>
              <a:gd name="connsiteX565" fmla="*/ 3194635 w 4355484"/>
              <a:gd name="connsiteY565" fmla="*/ 13606 h 217664"/>
              <a:gd name="connsiteX566" fmla="*/ 3194635 w 4355484"/>
              <a:gd name="connsiteY566" fmla="*/ -3242 h 217664"/>
              <a:gd name="connsiteX567" fmla="*/ 3173642 w 4355484"/>
              <a:gd name="connsiteY567" fmla="*/ -3242 h 217664"/>
              <a:gd name="connsiteX568" fmla="*/ 3131606 w 4355484"/>
              <a:gd name="connsiteY568" fmla="*/ 13606 h 217664"/>
              <a:gd name="connsiteX569" fmla="*/ 3152624 w 4355484"/>
              <a:gd name="connsiteY569" fmla="*/ 13606 h 217664"/>
              <a:gd name="connsiteX570" fmla="*/ 3152624 w 4355484"/>
              <a:gd name="connsiteY570" fmla="*/ -3242 h 217664"/>
              <a:gd name="connsiteX571" fmla="*/ 3131606 w 4355484"/>
              <a:gd name="connsiteY571" fmla="*/ -3242 h 217664"/>
              <a:gd name="connsiteX572" fmla="*/ 3089594 w 4355484"/>
              <a:gd name="connsiteY572" fmla="*/ 13606 h 217664"/>
              <a:gd name="connsiteX573" fmla="*/ 3110588 w 4355484"/>
              <a:gd name="connsiteY573" fmla="*/ 13606 h 217664"/>
              <a:gd name="connsiteX574" fmla="*/ 3110588 w 4355484"/>
              <a:gd name="connsiteY574" fmla="*/ -3242 h 217664"/>
              <a:gd name="connsiteX575" fmla="*/ 3089594 w 4355484"/>
              <a:gd name="connsiteY575" fmla="*/ -3242 h 217664"/>
              <a:gd name="connsiteX576" fmla="*/ 3047559 w 4355484"/>
              <a:gd name="connsiteY576" fmla="*/ 13606 h 217664"/>
              <a:gd name="connsiteX577" fmla="*/ 3068577 w 4355484"/>
              <a:gd name="connsiteY577" fmla="*/ 13606 h 217664"/>
              <a:gd name="connsiteX578" fmla="*/ 3068577 w 4355484"/>
              <a:gd name="connsiteY578" fmla="*/ -3242 h 217664"/>
              <a:gd name="connsiteX579" fmla="*/ 3047559 w 4355484"/>
              <a:gd name="connsiteY579" fmla="*/ -3242 h 217664"/>
              <a:gd name="connsiteX580" fmla="*/ 3005547 w 4355484"/>
              <a:gd name="connsiteY580" fmla="*/ 13606 h 217664"/>
              <a:gd name="connsiteX581" fmla="*/ 3026565 w 4355484"/>
              <a:gd name="connsiteY581" fmla="*/ 13606 h 217664"/>
              <a:gd name="connsiteX582" fmla="*/ 3026565 w 4355484"/>
              <a:gd name="connsiteY582" fmla="*/ -3242 h 217664"/>
              <a:gd name="connsiteX583" fmla="*/ 3005547 w 4355484"/>
              <a:gd name="connsiteY583" fmla="*/ -3242 h 217664"/>
              <a:gd name="connsiteX584" fmla="*/ 2963536 w 4355484"/>
              <a:gd name="connsiteY584" fmla="*/ 13606 h 217664"/>
              <a:gd name="connsiteX585" fmla="*/ 2984529 w 4355484"/>
              <a:gd name="connsiteY585" fmla="*/ 13606 h 217664"/>
              <a:gd name="connsiteX586" fmla="*/ 2984529 w 4355484"/>
              <a:gd name="connsiteY586" fmla="*/ -3242 h 217664"/>
              <a:gd name="connsiteX587" fmla="*/ 2963536 w 4355484"/>
              <a:gd name="connsiteY587" fmla="*/ -3242 h 217664"/>
              <a:gd name="connsiteX588" fmla="*/ 2921500 w 4355484"/>
              <a:gd name="connsiteY588" fmla="*/ 13606 h 217664"/>
              <a:gd name="connsiteX589" fmla="*/ 2942518 w 4355484"/>
              <a:gd name="connsiteY589" fmla="*/ 13606 h 217664"/>
              <a:gd name="connsiteX590" fmla="*/ 2942518 w 4355484"/>
              <a:gd name="connsiteY590" fmla="*/ -3242 h 217664"/>
              <a:gd name="connsiteX591" fmla="*/ 2921500 w 4355484"/>
              <a:gd name="connsiteY591" fmla="*/ -3242 h 217664"/>
              <a:gd name="connsiteX592" fmla="*/ 2879489 w 4355484"/>
              <a:gd name="connsiteY592" fmla="*/ 13606 h 217664"/>
              <a:gd name="connsiteX593" fmla="*/ 2900506 w 4355484"/>
              <a:gd name="connsiteY593" fmla="*/ 13606 h 217664"/>
              <a:gd name="connsiteX594" fmla="*/ 2900506 w 4355484"/>
              <a:gd name="connsiteY594" fmla="*/ -3242 h 217664"/>
              <a:gd name="connsiteX595" fmla="*/ 2879489 w 4355484"/>
              <a:gd name="connsiteY595" fmla="*/ -3242 h 217664"/>
              <a:gd name="connsiteX596" fmla="*/ 2837477 w 4355484"/>
              <a:gd name="connsiteY596" fmla="*/ 13606 h 217664"/>
              <a:gd name="connsiteX597" fmla="*/ 2858471 w 4355484"/>
              <a:gd name="connsiteY597" fmla="*/ 13606 h 217664"/>
              <a:gd name="connsiteX598" fmla="*/ 2858471 w 4355484"/>
              <a:gd name="connsiteY598" fmla="*/ -3242 h 217664"/>
              <a:gd name="connsiteX599" fmla="*/ 2837477 w 4355484"/>
              <a:gd name="connsiteY599" fmla="*/ -3242 h 217664"/>
              <a:gd name="connsiteX600" fmla="*/ 2795441 w 4355484"/>
              <a:gd name="connsiteY600" fmla="*/ 13606 h 217664"/>
              <a:gd name="connsiteX601" fmla="*/ 2816459 w 4355484"/>
              <a:gd name="connsiteY601" fmla="*/ 13606 h 217664"/>
              <a:gd name="connsiteX602" fmla="*/ 2816459 w 4355484"/>
              <a:gd name="connsiteY602" fmla="*/ -3242 h 217664"/>
              <a:gd name="connsiteX603" fmla="*/ 2795441 w 4355484"/>
              <a:gd name="connsiteY603" fmla="*/ -3242 h 217664"/>
              <a:gd name="connsiteX604" fmla="*/ 2753430 w 4355484"/>
              <a:gd name="connsiteY604" fmla="*/ 13606 h 217664"/>
              <a:gd name="connsiteX605" fmla="*/ 2774424 w 4355484"/>
              <a:gd name="connsiteY605" fmla="*/ 13606 h 217664"/>
              <a:gd name="connsiteX606" fmla="*/ 2774424 w 4355484"/>
              <a:gd name="connsiteY606" fmla="*/ -3242 h 217664"/>
              <a:gd name="connsiteX607" fmla="*/ 2753430 w 4355484"/>
              <a:gd name="connsiteY607" fmla="*/ -3242 h 217664"/>
              <a:gd name="connsiteX608" fmla="*/ 2711394 w 4355484"/>
              <a:gd name="connsiteY608" fmla="*/ 13606 h 217664"/>
              <a:gd name="connsiteX609" fmla="*/ 2732412 w 4355484"/>
              <a:gd name="connsiteY609" fmla="*/ 13606 h 217664"/>
              <a:gd name="connsiteX610" fmla="*/ 2732412 w 4355484"/>
              <a:gd name="connsiteY610" fmla="*/ -3242 h 217664"/>
              <a:gd name="connsiteX611" fmla="*/ 2711394 w 4355484"/>
              <a:gd name="connsiteY611" fmla="*/ -3242 h 217664"/>
              <a:gd name="connsiteX612" fmla="*/ 2669383 w 4355484"/>
              <a:gd name="connsiteY612" fmla="*/ 13606 h 217664"/>
              <a:gd name="connsiteX613" fmla="*/ 2690401 w 4355484"/>
              <a:gd name="connsiteY613" fmla="*/ 13606 h 217664"/>
              <a:gd name="connsiteX614" fmla="*/ 2690401 w 4355484"/>
              <a:gd name="connsiteY614" fmla="*/ -3242 h 217664"/>
              <a:gd name="connsiteX615" fmla="*/ 2669383 w 4355484"/>
              <a:gd name="connsiteY615" fmla="*/ -3242 h 217664"/>
              <a:gd name="connsiteX616" fmla="*/ 2627371 w 4355484"/>
              <a:gd name="connsiteY616" fmla="*/ 13606 h 217664"/>
              <a:gd name="connsiteX617" fmla="*/ 2648365 w 4355484"/>
              <a:gd name="connsiteY617" fmla="*/ 13606 h 217664"/>
              <a:gd name="connsiteX618" fmla="*/ 2648365 w 4355484"/>
              <a:gd name="connsiteY618" fmla="*/ -3242 h 217664"/>
              <a:gd name="connsiteX619" fmla="*/ 2627371 w 4355484"/>
              <a:gd name="connsiteY619" fmla="*/ -3242 h 217664"/>
              <a:gd name="connsiteX620" fmla="*/ 2585336 w 4355484"/>
              <a:gd name="connsiteY620" fmla="*/ 13606 h 217664"/>
              <a:gd name="connsiteX621" fmla="*/ 2606353 w 4355484"/>
              <a:gd name="connsiteY621" fmla="*/ 13606 h 217664"/>
              <a:gd name="connsiteX622" fmla="*/ 2606353 w 4355484"/>
              <a:gd name="connsiteY622" fmla="*/ -3242 h 217664"/>
              <a:gd name="connsiteX623" fmla="*/ 2585336 w 4355484"/>
              <a:gd name="connsiteY623" fmla="*/ -3242 h 217664"/>
              <a:gd name="connsiteX624" fmla="*/ 2543324 w 4355484"/>
              <a:gd name="connsiteY624" fmla="*/ 13606 h 217664"/>
              <a:gd name="connsiteX625" fmla="*/ 2564342 w 4355484"/>
              <a:gd name="connsiteY625" fmla="*/ 13606 h 217664"/>
              <a:gd name="connsiteX626" fmla="*/ 2564342 w 4355484"/>
              <a:gd name="connsiteY626" fmla="*/ -3242 h 217664"/>
              <a:gd name="connsiteX627" fmla="*/ 2543324 w 4355484"/>
              <a:gd name="connsiteY627" fmla="*/ -3242 h 217664"/>
              <a:gd name="connsiteX628" fmla="*/ 2501313 w 4355484"/>
              <a:gd name="connsiteY628" fmla="*/ 13606 h 217664"/>
              <a:gd name="connsiteX629" fmla="*/ 2522306 w 4355484"/>
              <a:gd name="connsiteY629" fmla="*/ 13606 h 217664"/>
              <a:gd name="connsiteX630" fmla="*/ 2522306 w 4355484"/>
              <a:gd name="connsiteY630" fmla="*/ -3242 h 217664"/>
              <a:gd name="connsiteX631" fmla="*/ 2501313 w 4355484"/>
              <a:gd name="connsiteY631" fmla="*/ -3242 h 217664"/>
              <a:gd name="connsiteX632" fmla="*/ 2459277 w 4355484"/>
              <a:gd name="connsiteY632" fmla="*/ 13606 h 217664"/>
              <a:gd name="connsiteX633" fmla="*/ 2480295 w 4355484"/>
              <a:gd name="connsiteY633" fmla="*/ 13606 h 217664"/>
              <a:gd name="connsiteX634" fmla="*/ 2480295 w 4355484"/>
              <a:gd name="connsiteY634" fmla="*/ -3242 h 217664"/>
              <a:gd name="connsiteX635" fmla="*/ 2459277 w 4355484"/>
              <a:gd name="connsiteY635" fmla="*/ -3242 h 217664"/>
              <a:gd name="connsiteX636" fmla="*/ 2417265 w 4355484"/>
              <a:gd name="connsiteY636" fmla="*/ 13606 h 217664"/>
              <a:gd name="connsiteX637" fmla="*/ 2438259 w 4355484"/>
              <a:gd name="connsiteY637" fmla="*/ 13606 h 217664"/>
              <a:gd name="connsiteX638" fmla="*/ 2438259 w 4355484"/>
              <a:gd name="connsiteY638" fmla="*/ -3242 h 217664"/>
              <a:gd name="connsiteX639" fmla="*/ 2417265 w 4355484"/>
              <a:gd name="connsiteY639" fmla="*/ -3242 h 217664"/>
              <a:gd name="connsiteX640" fmla="*/ 2375229 w 4355484"/>
              <a:gd name="connsiteY640" fmla="*/ 13606 h 217664"/>
              <a:gd name="connsiteX641" fmla="*/ 2396248 w 4355484"/>
              <a:gd name="connsiteY641" fmla="*/ 13606 h 217664"/>
              <a:gd name="connsiteX642" fmla="*/ 2396248 w 4355484"/>
              <a:gd name="connsiteY642" fmla="*/ -3242 h 217664"/>
              <a:gd name="connsiteX643" fmla="*/ 2375229 w 4355484"/>
              <a:gd name="connsiteY643" fmla="*/ -3242 h 217664"/>
              <a:gd name="connsiteX644" fmla="*/ 2333218 w 4355484"/>
              <a:gd name="connsiteY644" fmla="*/ 13606 h 217664"/>
              <a:gd name="connsiteX645" fmla="*/ 2354236 w 4355484"/>
              <a:gd name="connsiteY645" fmla="*/ 13606 h 217664"/>
              <a:gd name="connsiteX646" fmla="*/ 2354236 w 4355484"/>
              <a:gd name="connsiteY646" fmla="*/ -3242 h 217664"/>
              <a:gd name="connsiteX647" fmla="*/ 2333218 w 4355484"/>
              <a:gd name="connsiteY647" fmla="*/ -3242 h 217664"/>
              <a:gd name="connsiteX648" fmla="*/ 2291207 w 4355484"/>
              <a:gd name="connsiteY648" fmla="*/ 13606 h 217664"/>
              <a:gd name="connsiteX649" fmla="*/ 2312200 w 4355484"/>
              <a:gd name="connsiteY649" fmla="*/ 13606 h 217664"/>
              <a:gd name="connsiteX650" fmla="*/ 2312200 w 4355484"/>
              <a:gd name="connsiteY650" fmla="*/ -3242 h 217664"/>
              <a:gd name="connsiteX651" fmla="*/ 2291207 w 4355484"/>
              <a:gd name="connsiteY651" fmla="*/ -3242 h 217664"/>
              <a:gd name="connsiteX652" fmla="*/ 2249171 w 4355484"/>
              <a:gd name="connsiteY652" fmla="*/ 13606 h 217664"/>
              <a:gd name="connsiteX653" fmla="*/ 2270189 w 4355484"/>
              <a:gd name="connsiteY653" fmla="*/ 13606 h 217664"/>
              <a:gd name="connsiteX654" fmla="*/ 2270189 w 4355484"/>
              <a:gd name="connsiteY654" fmla="*/ -3242 h 217664"/>
              <a:gd name="connsiteX655" fmla="*/ 2249171 w 4355484"/>
              <a:gd name="connsiteY655" fmla="*/ -3242 h 217664"/>
              <a:gd name="connsiteX656" fmla="*/ 2207160 w 4355484"/>
              <a:gd name="connsiteY656" fmla="*/ 13606 h 217664"/>
              <a:gd name="connsiteX657" fmla="*/ 2228177 w 4355484"/>
              <a:gd name="connsiteY657" fmla="*/ 13606 h 217664"/>
              <a:gd name="connsiteX658" fmla="*/ 2228177 w 4355484"/>
              <a:gd name="connsiteY658" fmla="*/ -3242 h 217664"/>
              <a:gd name="connsiteX659" fmla="*/ 2207160 w 4355484"/>
              <a:gd name="connsiteY659" fmla="*/ -3242 h 217664"/>
              <a:gd name="connsiteX660" fmla="*/ 2165148 w 4355484"/>
              <a:gd name="connsiteY660" fmla="*/ 13606 h 217664"/>
              <a:gd name="connsiteX661" fmla="*/ 2186141 w 4355484"/>
              <a:gd name="connsiteY661" fmla="*/ 13606 h 217664"/>
              <a:gd name="connsiteX662" fmla="*/ 2186141 w 4355484"/>
              <a:gd name="connsiteY662" fmla="*/ -3242 h 217664"/>
              <a:gd name="connsiteX663" fmla="*/ 2165148 w 4355484"/>
              <a:gd name="connsiteY663" fmla="*/ -3242 h 217664"/>
              <a:gd name="connsiteX664" fmla="*/ 2123112 w 4355484"/>
              <a:gd name="connsiteY664" fmla="*/ 13606 h 217664"/>
              <a:gd name="connsiteX665" fmla="*/ 2144130 w 4355484"/>
              <a:gd name="connsiteY665" fmla="*/ 13606 h 217664"/>
              <a:gd name="connsiteX666" fmla="*/ 2144130 w 4355484"/>
              <a:gd name="connsiteY666" fmla="*/ -3242 h 217664"/>
              <a:gd name="connsiteX667" fmla="*/ 2123112 w 4355484"/>
              <a:gd name="connsiteY667" fmla="*/ -3242 h 217664"/>
              <a:gd name="connsiteX668" fmla="*/ 2081101 w 4355484"/>
              <a:gd name="connsiteY668" fmla="*/ 13606 h 217664"/>
              <a:gd name="connsiteX669" fmla="*/ 2102094 w 4355484"/>
              <a:gd name="connsiteY669" fmla="*/ 13606 h 217664"/>
              <a:gd name="connsiteX670" fmla="*/ 2102094 w 4355484"/>
              <a:gd name="connsiteY670" fmla="*/ -3242 h 217664"/>
              <a:gd name="connsiteX671" fmla="*/ 2081101 w 4355484"/>
              <a:gd name="connsiteY671" fmla="*/ -3242 h 217664"/>
              <a:gd name="connsiteX672" fmla="*/ 2039065 w 4355484"/>
              <a:gd name="connsiteY672" fmla="*/ 13606 h 217664"/>
              <a:gd name="connsiteX673" fmla="*/ 2060083 w 4355484"/>
              <a:gd name="connsiteY673" fmla="*/ 13606 h 217664"/>
              <a:gd name="connsiteX674" fmla="*/ 2060083 w 4355484"/>
              <a:gd name="connsiteY674" fmla="*/ -3242 h 217664"/>
              <a:gd name="connsiteX675" fmla="*/ 2039065 w 4355484"/>
              <a:gd name="connsiteY675" fmla="*/ -3242 h 217664"/>
              <a:gd name="connsiteX676" fmla="*/ 1997053 w 4355484"/>
              <a:gd name="connsiteY676" fmla="*/ 13606 h 217664"/>
              <a:gd name="connsiteX677" fmla="*/ 2018072 w 4355484"/>
              <a:gd name="connsiteY677" fmla="*/ 13606 h 217664"/>
              <a:gd name="connsiteX678" fmla="*/ 2018072 w 4355484"/>
              <a:gd name="connsiteY678" fmla="*/ -3242 h 217664"/>
              <a:gd name="connsiteX679" fmla="*/ 1997053 w 4355484"/>
              <a:gd name="connsiteY679" fmla="*/ -3242 h 217664"/>
              <a:gd name="connsiteX680" fmla="*/ 1955042 w 4355484"/>
              <a:gd name="connsiteY680" fmla="*/ 13606 h 217664"/>
              <a:gd name="connsiteX681" fmla="*/ 1976036 w 4355484"/>
              <a:gd name="connsiteY681" fmla="*/ 13606 h 217664"/>
              <a:gd name="connsiteX682" fmla="*/ 1976036 w 4355484"/>
              <a:gd name="connsiteY682" fmla="*/ -3242 h 217664"/>
              <a:gd name="connsiteX683" fmla="*/ 1955042 w 4355484"/>
              <a:gd name="connsiteY683" fmla="*/ -3242 h 217664"/>
              <a:gd name="connsiteX684" fmla="*/ 1913006 w 4355484"/>
              <a:gd name="connsiteY684" fmla="*/ 13606 h 217664"/>
              <a:gd name="connsiteX685" fmla="*/ 1934024 w 4355484"/>
              <a:gd name="connsiteY685" fmla="*/ 13606 h 217664"/>
              <a:gd name="connsiteX686" fmla="*/ 1934024 w 4355484"/>
              <a:gd name="connsiteY686" fmla="*/ -3242 h 217664"/>
              <a:gd name="connsiteX687" fmla="*/ 1913006 w 4355484"/>
              <a:gd name="connsiteY687" fmla="*/ -3242 h 217664"/>
              <a:gd name="connsiteX688" fmla="*/ 1870995 w 4355484"/>
              <a:gd name="connsiteY688" fmla="*/ 13606 h 217664"/>
              <a:gd name="connsiteX689" fmla="*/ 1891989 w 4355484"/>
              <a:gd name="connsiteY689" fmla="*/ 13606 h 217664"/>
              <a:gd name="connsiteX690" fmla="*/ 1891989 w 4355484"/>
              <a:gd name="connsiteY690" fmla="*/ -3242 h 217664"/>
              <a:gd name="connsiteX691" fmla="*/ 1870995 w 4355484"/>
              <a:gd name="connsiteY691" fmla="*/ -3242 h 217664"/>
              <a:gd name="connsiteX692" fmla="*/ 1828959 w 4355484"/>
              <a:gd name="connsiteY692" fmla="*/ 13606 h 217664"/>
              <a:gd name="connsiteX693" fmla="*/ 1849977 w 4355484"/>
              <a:gd name="connsiteY693" fmla="*/ 13606 h 217664"/>
              <a:gd name="connsiteX694" fmla="*/ 1849977 w 4355484"/>
              <a:gd name="connsiteY694" fmla="*/ -3242 h 217664"/>
              <a:gd name="connsiteX695" fmla="*/ 1828959 w 4355484"/>
              <a:gd name="connsiteY695" fmla="*/ -3242 h 217664"/>
              <a:gd name="connsiteX696" fmla="*/ 1786948 w 4355484"/>
              <a:gd name="connsiteY696" fmla="*/ 13606 h 217664"/>
              <a:gd name="connsiteX697" fmla="*/ 1807965 w 4355484"/>
              <a:gd name="connsiteY697" fmla="*/ 13606 h 217664"/>
              <a:gd name="connsiteX698" fmla="*/ 1807965 w 4355484"/>
              <a:gd name="connsiteY698" fmla="*/ -3242 h 217664"/>
              <a:gd name="connsiteX699" fmla="*/ 1786948 w 4355484"/>
              <a:gd name="connsiteY699" fmla="*/ -3242 h 217664"/>
              <a:gd name="connsiteX700" fmla="*/ 1744936 w 4355484"/>
              <a:gd name="connsiteY700" fmla="*/ 13606 h 217664"/>
              <a:gd name="connsiteX701" fmla="*/ 1765930 w 4355484"/>
              <a:gd name="connsiteY701" fmla="*/ 13606 h 217664"/>
              <a:gd name="connsiteX702" fmla="*/ 1765930 w 4355484"/>
              <a:gd name="connsiteY702" fmla="*/ -3242 h 217664"/>
              <a:gd name="connsiteX703" fmla="*/ 1744936 w 4355484"/>
              <a:gd name="connsiteY703" fmla="*/ -3242 h 217664"/>
              <a:gd name="connsiteX704" fmla="*/ 1702901 w 4355484"/>
              <a:gd name="connsiteY704" fmla="*/ 13606 h 217664"/>
              <a:gd name="connsiteX705" fmla="*/ 1723918 w 4355484"/>
              <a:gd name="connsiteY705" fmla="*/ 13606 h 217664"/>
              <a:gd name="connsiteX706" fmla="*/ 1723918 w 4355484"/>
              <a:gd name="connsiteY706" fmla="*/ -3242 h 217664"/>
              <a:gd name="connsiteX707" fmla="*/ 1702901 w 4355484"/>
              <a:gd name="connsiteY707" fmla="*/ -3242 h 217664"/>
              <a:gd name="connsiteX708" fmla="*/ 1660889 w 4355484"/>
              <a:gd name="connsiteY708" fmla="*/ 13606 h 217664"/>
              <a:gd name="connsiteX709" fmla="*/ 1681907 w 4355484"/>
              <a:gd name="connsiteY709" fmla="*/ 13606 h 217664"/>
              <a:gd name="connsiteX710" fmla="*/ 1681907 w 4355484"/>
              <a:gd name="connsiteY710" fmla="*/ -3242 h 217664"/>
              <a:gd name="connsiteX711" fmla="*/ 1660889 w 4355484"/>
              <a:gd name="connsiteY711" fmla="*/ -3242 h 217664"/>
              <a:gd name="connsiteX712" fmla="*/ 1618853 w 4355484"/>
              <a:gd name="connsiteY712" fmla="*/ 13606 h 217664"/>
              <a:gd name="connsiteX713" fmla="*/ 1639871 w 4355484"/>
              <a:gd name="connsiteY713" fmla="*/ 13606 h 217664"/>
              <a:gd name="connsiteX714" fmla="*/ 1639871 w 4355484"/>
              <a:gd name="connsiteY714" fmla="*/ -3242 h 217664"/>
              <a:gd name="connsiteX715" fmla="*/ 1618853 w 4355484"/>
              <a:gd name="connsiteY715" fmla="*/ -3242 h 217664"/>
              <a:gd name="connsiteX716" fmla="*/ 1576842 w 4355484"/>
              <a:gd name="connsiteY716" fmla="*/ 13606 h 217664"/>
              <a:gd name="connsiteX717" fmla="*/ 1597860 w 4355484"/>
              <a:gd name="connsiteY717" fmla="*/ 13606 h 217664"/>
              <a:gd name="connsiteX718" fmla="*/ 1597860 w 4355484"/>
              <a:gd name="connsiteY718" fmla="*/ -3242 h 217664"/>
              <a:gd name="connsiteX719" fmla="*/ 1576842 w 4355484"/>
              <a:gd name="connsiteY719" fmla="*/ -3242 h 217664"/>
              <a:gd name="connsiteX720" fmla="*/ 1534830 w 4355484"/>
              <a:gd name="connsiteY720" fmla="*/ 13606 h 217664"/>
              <a:gd name="connsiteX721" fmla="*/ 1555824 w 4355484"/>
              <a:gd name="connsiteY721" fmla="*/ 13606 h 217664"/>
              <a:gd name="connsiteX722" fmla="*/ 1555824 w 4355484"/>
              <a:gd name="connsiteY722" fmla="*/ -3242 h 217664"/>
              <a:gd name="connsiteX723" fmla="*/ 1534830 w 4355484"/>
              <a:gd name="connsiteY723" fmla="*/ -3242 h 217664"/>
              <a:gd name="connsiteX724" fmla="*/ 1492794 w 4355484"/>
              <a:gd name="connsiteY724" fmla="*/ 13606 h 217664"/>
              <a:gd name="connsiteX725" fmla="*/ 1513813 w 4355484"/>
              <a:gd name="connsiteY725" fmla="*/ 13606 h 217664"/>
              <a:gd name="connsiteX726" fmla="*/ 1513813 w 4355484"/>
              <a:gd name="connsiteY726" fmla="*/ -3242 h 217664"/>
              <a:gd name="connsiteX727" fmla="*/ 1492794 w 4355484"/>
              <a:gd name="connsiteY727" fmla="*/ -3242 h 217664"/>
              <a:gd name="connsiteX728" fmla="*/ 1450783 w 4355484"/>
              <a:gd name="connsiteY728" fmla="*/ 13606 h 217664"/>
              <a:gd name="connsiteX729" fmla="*/ 1471801 w 4355484"/>
              <a:gd name="connsiteY729" fmla="*/ 13606 h 217664"/>
              <a:gd name="connsiteX730" fmla="*/ 1471801 w 4355484"/>
              <a:gd name="connsiteY730" fmla="*/ -3242 h 217664"/>
              <a:gd name="connsiteX731" fmla="*/ 1450783 w 4355484"/>
              <a:gd name="connsiteY731" fmla="*/ -3242 h 217664"/>
              <a:gd name="connsiteX732" fmla="*/ 1408772 w 4355484"/>
              <a:gd name="connsiteY732" fmla="*/ 13606 h 217664"/>
              <a:gd name="connsiteX733" fmla="*/ 1429765 w 4355484"/>
              <a:gd name="connsiteY733" fmla="*/ 13606 h 217664"/>
              <a:gd name="connsiteX734" fmla="*/ 1429765 w 4355484"/>
              <a:gd name="connsiteY734" fmla="*/ -3242 h 217664"/>
              <a:gd name="connsiteX735" fmla="*/ 1408772 w 4355484"/>
              <a:gd name="connsiteY735" fmla="*/ -3242 h 217664"/>
              <a:gd name="connsiteX736" fmla="*/ 1366736 w 4355484"/>
              <a:gd name="connsiteY736" fmla="*/ 13606 h 217664"/>
              <a:gd name="connsiteX737" fmla="*/ 1387754 w 4355484"/>
              <a:gd name="connsiteY737" fmla="*/ 13606 h 217664"/>
              <a:gd name="connsiteX738" fmla="*/ 1387754 w 4355484"/>
              <a:gd name="connsiteY738" fmla="*/ -3242 h 217664"/>
              <a:gd name="connsiteX739" fmla="*/ 1366736 w 4355484"/>
              <a:gd name="connsiteY739" fmla="*/ -3242 h 217664"/>
              <a:gd name="connsiteX740" fmla="*/ 1324725 w 4355484"/>
              <a:gd name="connsiteY740" fmla="*/ 13606 h 217664"/>
              <a:gd name="connsiteX741" fmla="*/ 1345742 w 4355484"/>
              <a:gd name="connsiteY741" fmla="*/ 13606 h 217664"/>
              <a:gd name="connsiteX742" fmla="*/ 1345742 w 4355484"/>
              <a:gd name="connsiteY742" fmla="*/ -3242 h 217664"/>
              <a:gd name="connsiteX743" fmla="*/ 1324725 w 4355484"/>
              <a:gd name="connsiteY743" fmla="*/ -3242 h 217664"/>
              <a:gd name="connsiteX744" fmla="*/ 1282689 w 4355484"/>
              <a:gd name="connsiteY744" fmla="*/ 13606 h 217664"/>
              <a:gd name="connsiteX745" fmla="*/ 1303706 w 4355484"/>
              <a:gd name="connsiteY745" fmla="*/ 13606 h 217664"/>
              <a:gd name="connsiteX746" fmla="*/ 1303706 w 4355484"/>
              <a:gd name="connsiteY746" fmla="*/ -3242 h 217664"/>
              <a:gd name="connsiteX747" fmla="*/ 1282689 w 4355484"/>
              <a:gd name="connsiteY747" fmla="*/ -3242 h 217664"/>
              <a:gd name="connsiteX748" fmla="*/ 1240677 w 4355484"/>
              <a:gd name="connsiteY748" fmla="*/ 13606 h 217664"/>
              <a:gd name="connsiteX749" fmla="*/ 1261695 w 4355484"/>
              <a:gd name="connsiteY749" fmla="*/ 13606 h 217664"/>
              <a:gd name="connsiteX750" fmla="*/ 1261695 w 4355484"/>
              <a:gd name="connsiteY750" fmla="*/ -3242 h 217664"/>
              <a:gd name="connsiteX751" fmla="*/ 1240677 w 4355484"/>
              <a:gd name="connsiteY751" fmla="*/ -3242 h 217664"/>
              <a:gd name="connsiteX752" fmla="*/ 1198666 w 4355484"/>
              <a:gd name="connsiteY752" fmla="*/ 13606 h 217664"/>
              <a:gd name="connsiteX753" fmla="*/ 1219659 w 4355484"/>
              <a:gd name="connsiteY753" fmla="*/ 13606 h 217664"/>
              <a:gd name="connsiteX754" fmla="*/ 1219659 w 4355484"/>
              <a:gd name="connsiteY754" fmla="*/ -3242 h 217664"/>
              <a:gd name="connsiteX755" fmla="*/ 1198666 w 4355484"/>
              <a:gd name="connsiteY755" fmla="*/ -3242 h 217664"/>
              <a:gd name="connsiteX756" fmla="*/ 1156630 w 4355484"/>
              <a:gd name="connsiteY756" fmla="*/ 13606 h 217664"/>
              <a:gd name="connsiteX757" fmla="*/ 1177648 w 4355484"/>
              <a:gd name="connsiteY757" fmla="*/ 13606 h 217664"/>
              <a:gd name="connsiteX758" fmla="*/ 1177648 w 4355484"/>
              <a:gd name="connsiteY758" fmla="*/ -3242 h 217664"/>
              <a:gd name="connsiteX759" fmla="*/ 1156630 w 4355484"/>
              <a:gd name="connsiteY759" fmla="*/ -3242 h 217664"/>
              <a:gd name="connsiteX760" fmla="*/ 1114618 w 4355484"/>
              <a:gd name="connsiteY760" fmla="*/ 13606 h 217664"/>
              <a:gd name="connsiteX761" fmla="*/ 1135612 w 4355484"/>
              <a:gd name="connsiteY761" fmla="*/ 13606 h 217664"/>
              <a:gd name="connsiteX762" fmla="*/ 1135612 w 4355484"/>
              <a:gd name="connsiteY762" fmla="*/ -3242 h 217664"/>
              <a:gd name="connsiteX763" fmla="*/ 1114618 w 4355484"/>
              <a:gd name="connsiteY763" fmla="*/ -3242 h 217664"/>
              <a:gd name="connsiteX764" fmla="*/ 1072583 w 4355484"/>
              <a:gd name="connsiteY764" fmla="*/ 13606 h 217664"/>
              <a:gd name="connsiteX765" fmla="*/ 1093601 w 4355484"/>
              <a:gd name="connsiteY765" fmla="*/ 13606 h 217664"/>
              <a:gd name="connsiteX766" fmla="*/ 1093601 w 4355484"/>
              <a:gd name="connsiteY766" fmla="*/ -3242 h 217664"/>
              <a:gd name="connsiteX767" fmla="*/ 1072583 w 4355484"/>
              <a:gd name="connsiteY767" fmla="*/ -3242 h 217664"/>
              <a:gd name="connsiteX768" fmla="*/ 1030571 w 4355484"/>
              <a:gd name="connsiteY768" fmla="*/ 13606 h 217664"/>
              <a:gd name="connsiteX769" fmla="*/ 1051589 w 4355484"/>
              <a:gd name="connsiteY769" fmla="*/ 13606 h 217664"/>
              <a:gd name="connsiteX770" fmla="*/ 1051589 w 4355484"/>
              <a:gd name="connsiteY770" fmla="*/ -3242 h 217664"/>
              <a:gd name="connsiteX771" fmla="*/ 1030571 w 4355484"/>
              <a:gd name="connsiteY771" fmla="*/ -3242 h 217664"/>
              <a:gd name="connsiteX772" fmla="*/ 988560 w 4355484"/>
              <a:gd name="connsiteY772" fmla="*/ 13606 h 217664"/>
              <a:gd name="connsiteX773" fmla="*/ 1009553 w 4355484"/>
              <a:gd name="connsiteY773" fmla="*/ 13606 h 217664"/>
              <a:gd name="connsiteX774" fmla="*/ 1009553 w 4355484"/>
              <a:gd name="connsiteY774" fmla="*/ -3242 h 217664"/>
              <a:gd name="connsiteX775" fmla="*/ 988560 w 4355484"/>
              <a:gd name="connsiteY775" fmla="*/ -3242 h 217664"/>
              <a:gd name="connsiteX776" fmla="*/ 946524 w 4355484"/>
              <a:gd name="connsiteY776" fmla="*/ 13606 h 217664"/>
              <a:gd name="connsiteX777" fmla="*/ 967542 w 4355484"/>
              <a:gd name="connsiteY777" fmla="*/ 13606 h 217664"/>
              <a:gd name="connsiteX778" fmla="*/ 967542 w 4355484"/>
              <a:gd name="connsiteY778" fmla="*/ -3242 h 217664"/>
              <a:gd name="connsiteX779" fmla="*/ 946524 w 4355484"/>
              <a:gd name="connsiteY779" fmla="*/ -3242 h 217664"/>
              <a:gd name="connsiteX780" fmla="*/ 904513 w 4355484"/>
              <a:gd name="connsiteY780" fmla="*/ 13606 h 217664"/>
              <a:gd name="connsiteX781" fmla="*/ 925530 w 4355484"/>
              <a:gd name="connsiteY781" fmla="*/ 13606 h 217664"/>
              <a:gd name="connsiteX782" fmla="*/ 925530 w 4355484"/>
              <a:gd name="connsiteY782" fmla="*/ -3242 h 217664"/>
              <a:gd name="connsiteX783" fmla="*/ 904513 w 4355484"/>
              <a:gd name="connsiteY783" fmla="*/ -3242 h 217664"/>
              <a:gd name="connsiteX784" fmla="*/ 862501 w 4355484"/>
              <a:gd name="connsiteY784" fmla="*/ 13606 h 217664"/>
              <a:gd name="connsiteX785" fmla="*/ 883494 w 4355484"/>
              <a:gd name="connsiteY785" fmla="*/ 13606 h 217664"/>
              <a:gd name="connsiteX786" fmla="*/ 883494 w 4355484"/>
              <a:gd name="connsiteY786" fmla="*/ -3242 h 217664"/>
              <a:gd name="connsiteX787" fmla="*/ 862501 w 4355484"/>
              <a:gd name="connsiteY787" fmla="*/ -3242 h 217664"/>
              <a:gd name="connsiteX788" fmla="*/ 820465 w 4355484"/>
              <a:gd name="connsiteY788" fmla="*/ 13606 h 217664"/>
              <a:gd name="connsiteX789" fmla="*/ 841483 w 4355484"/>
              <a:gd name="connsiteY789" fmla="*/ 13606 h 217664"/>
              <a:gd name="connsiteX790" fmla="*/ 841483 w 4355484"/>
              <a:gd name="connsiteY790" fmla="*/ -3242 h 217664"/>
              <a:gd name="connsiteX791" fmla="*/ 820465 w 4355484"/>
              <a:gd name="connsiteY791" fmla="*/ -3242 h 217664"/>
              <a:gd name="connsiteX792" fmla="*/ 778454 w 4355484"/>
              <a:gd name="connsiteY792" fmla="*/ 13606 h 217664"/>
              <a:gd name="connsiteX793" fmla="*/ 799447 w 4355484"/>
              <a:gd name="connsiteY793" fmla="*/ 13606 h 217664"/>
              <a:gd name="connsiteX794" fmla="*/ 799447 w 4355484"/>
              <a:gd name="connsiteY794" fmla="*/ -3242 h 217664"/>
              <a:gd name="connsiteX795" fmla="*/ 778454 w 4355484"/>
              <a:gd name="connsiteY795" fmla="*/ -3242 h 217664"/>
              <a:gd name="connsiteX796" fmla="*/ 736418 w 4355484"/>
              <a:gd name="connsiteY796" fmla="*/ 13606 h 217664"/>
              <a:gd name="connsiteX797" fmla="*/ 757436 w 4355484"/>
              <a:gd name="connsiteY797" fmla="*/ 13606 h 217664"/>
              <a:gd name="connsiteX798" fmla="*/ 757436 w 4355484"/>
              <a:gd name="connsiteY798" fmla="*/ -3242 h 217664"/>
              <a:gd name="connsiteX799" fmla="*/ 736418 w 4355484"/>
              <a:gd name="connsiteY799" fmla="*/ -3242 h 217664"/>
              <a:gd name="connsiteX800" fmla="*/ 694406 w 4355484"/>
              <a:gd name="connsiteY800" fmla="*/ 13606 h 217664"/>
              <a:gd name="connsiteX801" fmla="*/ 715425 w 4355484"/>
              <a:gd name="connsiteY801" fmla="*/ 13606 h 217664"/>
              <a:gd name="connsiteX802" fmla="*/ 715425 w 4355484"/>
              <a:gd name="connsiteY802" fmla="*/ -3242 h 217664"/>
              <a:gd name="connsiteX803" fmla="*/ 694406 w 4355484"/>
              <a:gd name="connsiteY803" fmla="*/ -3242 h 217664"/>
              <a:gd name="connsiteX804" fmla="*/ 652395 w 4355484"/>
              <a:gd name="connsiteY804" fmla="*/ 13606 h 217664"/>
              <a:gd name="connsiteX805" fmla="*/ 673389 w 4355484"/>
              <a:gd name="connsiteY805" fmla="*/ 13606 h 217664"/>
              <a:gd name="connsiteX806" fmla="*/ 673389 w 4355484"/>
              <a:gd name="connsiteY806" fmla="*/ -3242 h 217664"/>
              <a:gd name="connsiteX807" fmla="*/ 652395 w 4355484"/>
              <a:gd name="connsiteY807" fmla="*/ -3242 h 217664"/>
              <a:gd name="connsiteX808" fmla="*/ 610359 w 4355484"/>
              <a:gd name="connsiteY808" fmla="*/ 13606 h 217664"/>
              <a:gd name="connsiteX809" fmla="*/ 631377 w 4355484"/>
              <a:gd name="connsiteY809" fmla="*/ 13606 h 217664"/>
              <a:gd name="connsiteX810" fmla="*/ 631377 w 4355484"/>
              <a:gd name="connsiteY810" fmla="*/ -3242 h 217664"/>
              <a:gd name="connsiteX811" fmla="*/ 610359 w 4355484"/>
              <a:gd name="connsiteY811" fmla="*/ -3242 h 217664"/>
              <a:gd name="connsiteX812" fmla="*/ 568348 w 4355484"/>
              <a:gd name="connsiteY812" fmla="*/ 13606 h 217664"/>
              <a:gd name="connsiteX813" fmla="*/ 589366 w 4355484"/>
              <a:gd name="connsiteY813" fmla="*/ 13606 h 217664"/>
              <a:gd name="connsiteX814" fmla="*/ 589366 w 4355484"/>
              <a:gd name="connsiteY814" fmla="*/ -3242 h 217664"/>
              <a:gd name="connsiteX815" fmla="*/ 568348 w 4355484"/>
              <a:gd name="connsiteY815" fmla="*/ -3242 h 217664"/>
              <a:gd name="connsiteX816" fmla="*/ 526312 w 4355484"/>
              <a:gd name="connsiteY816" fmla="*/ 13606 h 217664"/>
              <a:gd name="connsiteX817" fmla="*/ 547330 w 4355484"/>
              <a:gd name="connsiteY817" fmla="*/ 13606 h 217664"/>
              <a:gd name="connsiteX818" fmla="*/ 547330 w 4355484"/>
              <a:gd name="connsiteY818" fmla="*/ -3242 h 217664"/>
              <a:gd name="connsiteX819" fmla="*/ 526312 w 4355484"/>
              <a:gd name="connsiteY819" fmla="*/ -3242 h 217664"/>
              <a:gd name="connsiteX820" fmla="*/ 484301 w 4355484"/>
              <a:gd name="connsiteY820" fmla="*/ 13606 h 217664"/>
              <a:gd name="connsiteX821" fmla="*/ 505318 w 4355484"/>
              <a:gd name="connsiteY821" fmla="*/ 13606 h 217664"/>
              <a:gd name="connsiteX822" fmla="*/ 505318 w 4355484"/>
              <a:gd name="connsiteY822" fmla="*/ -3242 h 217664"/>
              <a:gd name="connsiteX823" fmla="*/ 484301 w 4355484"/>
              <a:gd name="connsiteY823" fmla="*/ -3242 h 217664"/>
              <a:gd name="connsiteX824" fmla="*/ 442289 w 4355484"/>
              <a:gd name="connsiteY824" fmla="*/ 13606 h 217664"/>
              <a:gd name="connsiteX825" fmla="*/ 463283 w 4355484"/>
              <a:gd name="connsiteY825" fmla="*/ 13606 h 217664"/>
              <a:gd name="connsiteX826" fmla="*/ 463283 w 4355484"/>
              <a:gd name="connsiteY826" fmla="*/ -3242 h 217664"/>
              <a:gd name="connsiteX827" fmla="*/ 442289 w 4355484"/>
              <a:gd name="connsiteY827" fmla="*/ -3242 h 217664"/>
              <a:gd name="connsiteX828" fmla="*/ 400254 w 4355484"/>
              <a:gd name="connsiteY828" fmla="*/ 13606 h 217664"/>
              <a:gd name="connsiteX829" fmla="*/ 421271 w 4355484"/>
              <a:gd name="connsiteY829" fmla="*/ 13606 h 217664"/>
              <a:gd name="connsiteX830" fmla="*/ 421271 w 4355484"/>
              <a:gd name="connsiteY830" fmla="*/ -3242 h 217664"/>
              <a:gd name="connsiteX831" fmla="*/ 400254 w 4355484"/>
              <a:gd name="connsiteY831" fmla="*/ -3242 h 217664"/>
              <a:gd name="connsiteX832" fmla="*/ 358242 w 4355484"/>
              <a:gd name="connsiteY832" fmla="*/ 13606 h 217664"/>
              <a:gd name="connsiteX833" fmla="*/ 379260 w 4355484"/>
              <a:gd name="connsiteY833" fmla="*/ 13606 h 217664"/>
              <a:gd name="connsiteX834" fmla="*/ 379260 w 4355484"/>
              <a:gd name="connsiteY834" fmla="*/ -3242 h 217664"/>
              <a:gd name="connsiteX835" fmla="*/ 358242 w 4355484"/>
              <a:gd name="connsiteY835" fmla="*/ -3242 h 217664"/>
              <a:gd name="connsiteX836" fmla="*/ 316230 w 4355484"/>
              <a:gd name="connsiteY836" fmla="*/ 13606 h 217664"/>
              <a:gd name="connsiteX837" fmla="*/ 337224 w 4355484"/>
              <a:gd name="connsiteY837" fmla="*/ 13606 h 217664"/>
              <a:gd name="connsiteX838" fmla="*/ 337224 w 4355484"/>
              <a:gd name="connsiteY838" fmla="*/ -3242 h 217664"/>
              <a:gd name="connsiteX839" fmla="*/ 316230 w 4355484"/>
              <a:gd name="connsiteY839" fmla="*/ -3242 h 217664"/>
              <a:gd name="connsiteX840" fmla="*/ 274195 w 4355484"/>
              <a:gd name="connsiteY840" fmla="*/ 13606 h 217664"/>
              <a:gd name="connsiteX841" fmla="*/ 295213 w 4355484"/>
              <a:gd name="connsiteY841" fmla="*/ 13606 h 217664"/>
              <a:gd name="connsiteX842" fmla="*/ 295213 w 4355484"/>
              <a:gd name="connsiteY842" fmla="*/ -3242 h 217664"/>
              <a:gd name="connsiteX843" fmla="*/ 274195 w 4355484"/>
              <a:gd name="connsiteY843" fmla="*/ -3242 h 217664"/>
              <a:gd name="connsiteX844" fmla="*/ 232183 w 4355484"/>
              <a:gd name="connsiteY844" fmla="*/ 13606 h 217664"/>
              <a:gd name="connsiteX845" fmla="*/ 253177 w 4355484"/>
              <a:gd name="connsiteY845" fmla="*/ 13606 h 217664"/>
              <a:gd name="connsiteX846" fmla="*/ 253177 w 4355484"/>
              <a:gd name="connsiteY846" fmla="*/ -3242 h 217664"/>
              <a:gd name="connsiteX847" fmla="*/ 232183 w 4355484"/>
              <a:gd name="connsiteY847" fmla="*/ -3242 h 217664"/>
              <a:gd name="connsiteX848" fmla="*/ 190148 w 4355484"/>
              <a:gd name="connsiteY848" fmla="*/ 13606 h 217664"/>
              <a:gd name="connsiteX849" fmla="*/ 211166 w 4355484"/>
              <a:gd name="connsiteY849" fmla="*/ 13606 h 217664"/>
              <a:gd name="connsiteX850" fmla="*/ 211166 w 4355484"/>
              <a:gd name="connsiteY850" fmla="*/ -3242 h 217664"/>
              <a:gd name="connsiteX851" fmla="*/ 190148 w 4355484"/>
              <a:gd name="connsiteY851" fmla="*/ -3242 h 217664"/>
              <a:gd name="connsiteX852" fmla="*/ 148136 w 4355484"/>
              <a:gd name="connsiteY852" fmla="*/ 13606 h 217664"/>
              <a:gd name="connsiteX853" fmla="*/ 169154 w 4355484"/>
              <a:gd name="connsiteY853" fmla="*/ 13606 h 217664"/>
              <a:gd name="connsiteX854" fmla="*/ 169154 w 4355484"/>
              <a:gd name="connsiteY854" fmla="*/ -3242 h 217664"/>
              <a:gd name="connsiteX855" fmla="*/ 148136 w 4355484"/>
              <a:gd name="connsiteY855" fmla="*/ -3242 h 217664"/>
              <a:gd name="connsiteX856" fmla="*/ 106125 w 4355484"/>
              <a:gd name="connsiteY856" fmla="*/ 13606 h 217664"/>
              <a:gd name="connsiteX857" fmla="*/ 127118 w 4355484"/>
              <a:gd name="connsiteY857" fmla="*/ 13606 h 217664"/>
              <a:gd name="connsiteX858" fmla="*/ 127118 w 4355484"/>
              <a:gd name="connsiteY858" fmla="*/ -3242 h 217664"/>
              <a:gd name="connsiteX859" fmla="*/ 106125 w 4355484"/>
              <a:gd name="connsiteY859" fmla="*/ -3242 h 217664"/>
              <a:gd name="connsiteX860" fmla="*/ 106125 w 4355484"/>
              <a:gd name="connsiteY860" fmla="*/ 13606 h 2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</a:cxnLst>
            <a:rect l="l" t="t" r="r" b="b"/>
            <a:pathLst>
              <a:path w="4355484" h="217664">
                <a:moveTo>
                  <a:pt x="4182891" y="214422"/>
                </a:moveTo>
                <a:lnTo>
                  <a:pt x="4203910" y="214422"/>
                </a:lnTo>
                <a:lnTo>
                  <a:pt x="4203910" y="197574"/>
                </a:lnTo>
                <a:lnTo>
                  <a:pt x="4182891" y="197574"/>
                </a:lnTo>
                <a:close/>
                <a:moveTo>
                  <a:pt x="4140880" y="214422"/>
                </a:moveTo>
                <a:lnTo>
                  <a:pt x="4161873" y="214422"/>
                </a:lnTo>
                <a:lnTo>
                  <a:pt x="4161873" y="197574"/>
                </a:lnTo>
                <a:lnTo>
                  <a:pt x="4140880" y="197574"/>
                </a:lnTo>
                <a:close/>
                <a:moveTo>
                  <a:pt x="4098844" y="214422"/>
                </a:moveTo>
                <a:lnTo>
                  <a:pt x="4119862" y="214422"/>
                </a:lnTo>
                <a:lnTo>
                  <a:pt x="4119862" y="197574"/>
                </a:lnTo>
                <a:lnTo>
                  <a:pt x="4098844" y="197574"/>
                </a:lnTo>
                <a:close/>
                <a:moveTo>
                  <a:pt x="4056832" y="214422"/>
                </a:moveTo>
                <a:lnTo>
                  <a:pt x="4077851" y="214422"/>
                </a:lnTo>
                <a:lnTo>
                  <a:pt x="4077851" y="197574"/>
                </a:lnTo>
                <a:lnTo>
                  <a:pt x="4056832" y="197574"/>
                </a:lnTo>
                <a:close/>
                <a:moveTo>
                  <a:pt x="4014797" y="214422"/>
                </a:moveTo>
                <a:lnTo>
                  <a:pt x="4035815" y="214422"/>
                </a:lnTo>
                <a:lnTo>
                  <a:pt x="4035815" y="197574"/>
                </a:lnTo>
                <a:lnTo>
                  <a:pt x="4014797" y="197574"/>
                </a:lnTo>
                <a:close/>
                <a:moveTo>
                  <a:pt x="3972785" y="214422"/>
                </a:moveTo>
                <a:lnTo>
                  <a:pt x="3993803" y="214422"/>
                </a:lnTo>
                <a:lnTo>
                  <a:pt x="3993803" y="197574"/>
                </a:lnTo>
                <a:lnTo>
                  <a:pt x="3972785" y="197574"/>
                </a:lnTo>
                <a:close/>
                <a:moveTo>
                  <a:pt x="3930774" y="214422"/>
                </a:moveTo>
                <a:lnTo>
                  <a:pt x="3951767" y="214422"/>
                </a:lnTo>
                <a:lnTo>
                  <a:pt x="3951767" y="197574"/>
                </a:lnTo>
                <a:lnTo>
                  <a:pt x="3930774" y="197574"/>
                </a:lnTo>
                <a:close/>
                <a:moveTo>
                  <a:pt x="3888738" y="214422"/>
                </a:moveTo>
                <a:lnTo>
                  <a:pt x="3909756" y="214422"/>
                </a:lnTo>
                <a:lnTo>
                  <a:pt x="3909756" y="197574"/>
                </a:lnTo>
                <a:lnTo>
                  <a:pt x="3888738" y="197574"/>
                </a:lnTo>
                <a:close/>
                <a:moveTo>
                  <a:pt x="3846727" y="214422"/>
                </a:moveTo>
                <a:lnTo>
                  <a:pt x="3867744" y="214422"/>
                </a:lnTo>
                <a:lnTo>
                  <a:pt x="3867744" y="197574"/>
                </a:lnTo>
                <a:lnTo>
                  <a:pt x="3846727" y="197574"/>
                </a:lnTo>
                <a:close/>
                <a:moveTo>
                  <a:pt x="3804691" y="214422"/>
                </a:moveTo>
                <a:lnTo>
                  <a:pt x="3825709" y="214422"/>
                </a:lnTo>
                <a:lnTo>
                  <a:pt x="3825709" y="197574"/>
                </a:lnTo>
                <a:lnTo>
                  <a:pt x="3804691" y="197574"/>
                </a:lnTo>
                <a:close/>
                <a:moveTo>
                  <a:pt x="3762679" y="214422"/>
                </a:moveTo>
                <a:lnTo>
                  <a:pt x="3783697" y="214422"/>
                </a:lnTo>
                <a:lnTo>
                  <a:pt x="3783697" y="197574"/>
                </a:lnTo>
                <a:lnTo>
                  <a:pt x="3762679" y="197574"/>
                </a:lnTo>
                <a:close/>
                <a:moveTo>
                  <a:pt x="3720668" y="214422"/>
                </a:moveTo>
                <a:lnTo>
                  <a:pt x="3741662" y="214422"/>
                </a:lnTo>
                <a:lnTo>
                  <a:pt x="3741662" y="197574"/>
                </a:lnTo>
                <a:lnTo>
                  <a:pt x="3720668" y="197574"/>
                </a:lnTo>
                <a:close/>
                <a:moveTo>
                  <a:pt x="3678632" y="214422"/>
                </a:moveTo>
                <a:lnTo>
                  <a:pt x="3699650" y="214422"/>
                </a:lnTo>
                <a:lnTo>
                  <a:pt x="3699650" y="197574"/>
                </a:lnTo>
                <a:lnTo>
                  <a:pt x="3678632" y="197574"/>
                </a:lnTo>
                <a:close/>
                <a:moveTo>
                  <a:pt x="3636621" y="214422"/>
                </a:moveTo>
                <a:lnTo>
                  <a:pt x="3657639" y="214422"/>
                </a:lnTo>
                <a:lnTo>
                  <a:pt x="3657639" y="197574"/>
                </a:lnTo>
                <a:lnTo>
                  <a:pt x="3636621" y="197574"/>
                </a:lnTo>
                <a:close/>
                <a:moveTo>
                  <a:pt x="3594609" y="214422"/>
                </a:moveTo>
                <a:lnTo>
                  <a:pt x="3615603" y="214422"/>
                </a:lnTo>
                <a:lnTo>
                  <a:pt x="3615603" y="197574"/>
                </a:lnTo>
                <a:lnTo>
                  <a:pt x="3594609" y="197574"/>
                </a:lnTo>
                <a:close/>
                <a:moveTo>
                  <a:pt x="3552574" y="214422"/>
                </a:moveTo>
                <a:lnTo>
                  <a:pt x="3573591" y="214422"/>
                </a:lnTo>
                <a:lnTo>
                  <a:pt x="3573591" y="197574"/>
                </a:lnTo>
                <a:lnTo>
                  <a:pt x="3552574" y="197574"/>
                </a:lnTo>
                <a:close/>
                <a:moveTo>
                  <a:pt x="3510562" y="214422"/>
                </a:moveTo>
                <a:lnTo>
                  <a:pt x="3531580" y="214422"/>
                </a:lnTo>
                <a:lnTo>
                  <a:pt x="3531580" y="197574"/>
                </a:lnTo>
                <a:lnTo>
                  <a:pt x="3510562" y="197574"/>
                </a:lnTo>
                <a:close/>
                <a:moveTo>
                  <a:pt x="3468526" y="214422"/>
                </a:moveTo>
                <a:lnTo>
                  <a:pt x="3489544" y="214422"/>
                </a:lnTo>
                <a:lnTo>
                  <a:pt x="3489544" y="197574"/>
                </a:lnTo>
                <a:lnTo>
                  <a:pt x="3468526" y="197574"/>
                </a:lnTo>
                <a:close/>
                <a:moveTo>
                  <a:pt x="3426515" y="214422"/>
                </a:moveTo>
                <a:lnTo>
                  <a:pt x="3447533" y="214422"/>
                </a:lnTo>
                <a:lnTo>
                  <a:pt x="3447533" y="197574"/>
                </a:lnTo>
                <a:lnTo>
                  <a:pt x="3426515" y="197574"/>
                </a:lnTo>
                <a:close/>
                <a:moveTo>
                  <a:pt x="3384503" y="214422"/>
                </a:moveTo>
                <a:lnTo>
                  <a:pt x="3405497" y="214422"/>
                </a:lnTo>
                <a:lnTo>
                  <a:pt x="3405497" y="197574"/>
                </a:lnTo>
                <a:lnTo>
                  <a:pt x="3384503" y="197574"/>
                </a:lnTo>
                <a:close/>
                <a:moveTo>
                  <a:pt x="3342468" y="214422"/>
                </a:moveTo>
                <a:lnTo>
                  <a:pt x="3363486" y="214422"/>
                </a:lnTo>
                <a:lnTo>
                  <a:pt x="3363486" y="197574"/>
                </a:lnTo>
                <a:lnTo>
                  <a:pt x="3342468" y="197574"/>
                </a:lnTo>
                <a:close/>
                <a:moveTo>
                  <a:pt x="3300456" y="214422"/>
                </a:moveTo>
                <a:lnTo>
                  <a:pt x="3321474" y="214422"/>
                </a:lnTo>
                <a:lnTo>
                  <a:pt x="3321474" y="197574"/>
                </a:lnTo>
                <a:lnTo>
                  <a:pt x="3300456" y="197574"/>
                </a:lnTo>
                <a:close/>
                <a:moveTo>
                  <a:pt x="3258421" y="214422"/>
                </a:moveTo>
                <a:lnTo>
                  <a:pt x="3279438" y="214422"/>
                </a:lnTo>
                <a:lnTo>
                  <a:pt x="3279438" y="197574"/>
                </a:lnTo>
                <a:lnTo>
                  <a:pt x="3258421" y="197574"/>
                </a:lnTo>
                <a:close/>
                <a:moveTo>
                  <a:pt x="3216409" y="214422"/>
                </a:moveTo>
                <a:lnTo>
                  <a:pt x="3237427" y="214422"/>
                </a:lnTo>
                <a:lnTo>
                  <a:pt x="3237427" y="197574"/>
                </a:lnTo>
                <a:lnTo>
                  <a:pt x="3216409" y="197574"/>
                </a:lnTo>
                <a:close/>
                <a:moveTo>
                  <a:pt x="3174398" y="214422"/>
                </a:moveTo>
                <a:lnTo>
                  <a:pt x="3195391" y="214422"/>
                </a:lnTo>
                <a:lnTo>
                  <a:pt x="3195391" y="197574"/>
                </a:lnTo>
                <a:lnTo>
                  <a:pt x="3174398" y="197574"/>
                </a:lnTo>
                <a:close/>
                <a:moveTo>
                  <a:pt x="3132362" y="214422"/>
                </a:moveTo>
                <a:lnTo>
                  <a:pt x="3153380" y="214422"/>
                </a:lnTo>
                <a:lnTo>
                  <a:pt x="3153380" y="197574"/>
                </a:lnTo>
                <a:lnTo>
                  <a:pt x="3132362" y="197574"/>
                </a:lnTo>
                <a:close/>
                <a:moveTo>
                  <a:pt x="3090350" y="214422"/>
                </a:moveTo>
                <a:lnTo>
                  <a:pt x="3111368" y="214422"/>
                </a:lnTo>
                <a:lnTo>
                  <a:pt x="3111368" y="197574"/>
                </a:lnTo>
                <a:lnTo>
                  <a:pt x="3090350" y="197574"/>
                </a:lnTo>
                <a:close/>
                <a:moveTo>
                  <a:pt x="3048339" y="214422"/>
                </a:moveTo>
                <a:lnTo>
                  <a:pt x="3069333" y="214422"/>
                </a:lnTo>
                <a:lnTo>
                  <a:pt x="3069333" y="197574"/>
                </a:lnTo>
                <a:lnTo>
                  <a:pt x="3048339" y="197574"/>
                </a:lnTo>
                <a:close/>
                <a:moveTo>
                  <a:pt x="3006303" y="214422"/>
                </a:moveTo>
                <a:lnTo>
                  <a:pt x="3027321" y="214422"/>
                </a:lnTo>
                <a:lnTo>
                  <a:pt x="3027321" y="197574"/>
                </a:lnTo>
                <a:lnTo>
                  <a:pt x="3006303" y="197574"/>
                </a:lnTo>
                <a:close/>
                <a:moveTo>
                  <a:pt x="2964292" y="214422"/>
                </a:moveTo>
                <a:lnTo>
                  <a:pt x="2985310" y="214422"/>
                </a:lnTo>
                <a:lnTo>
                  <a:pt x="2985310" y="197574"/>
                </a:lnTo>
                <a:lnTo>
                  <a:pt x="2964292" y="197574"/>
                </a:lnTo>
                <a:close/>
                <a:moveTo>
                  <a:pt x="2922256" y="214422"/>
                </a:moveTo>
                <a:lnTo>
                  <a:pt x="2943274" y="214422"/>
                </a:lnTo>
                <a:lnTo>
                  <a:pt x="2943274" y="197574"/>
                </a:lnTo>
                <a:lnTo>
                  <a:pt x="2922256" y="197574"/>
                </a:lnTo>
                <a:close/>
                <a:moveTo>
                  <a:pt x="2880245" y="214422"/>
                </a:moveTo>
                <a:lnTo>
                  <a:pt x="2901262" y="214422"/>
                </a:lnTo>
                <a:lnTo>
                  <a:pt x="2901262" y="197574"/>
                </a:lnTo>
                <a:lnTo>
                  <a:pt x="2880245" y="197574"/>
                </a:lnTo>
                <a:close/>
                <a:moveTo>
                  <a:pt x="2838233" y="214422"/>
                </a:moveTo>
                <a:lnTo>
                  <a:pt x="2859226" y="214422"/>
                </a:lnTo>
                <a:lnTo>
                  <a:pt x="2859226" y="197574"/>
                </a:lnTo>
                <a:lnTo>
                  <a:pt x="2838233" y="197574"/>
                </a:lnTo>
                <a:close/>
                <a:moveTo>
                  <a:pt x="2796197" y="214422"/>
                </a:moveTo>
                <a:lnTo>
                  <a:pt x="2817215" y="214422"/>
                </a:lnTo>
                <a:lnTo>
                  <a:pt x="2817215" y="197574"/>
                </a:lnTo>
                <a:lnTo>
                  <a:pt x="2796197" y="197574"/>
                </a:lnTo>
                <a:close/>
                <a:moveTo>
                  <a:pt x="2754186" y="214422"/>
                </a:moveTo>
                <a:lnTo>
                  <a:pt x="2775204" y="214422"/>
                </a:lnTo>
                <a:lnTo>
                  <a:pt x="2775204" y="197574"/>
                </a:lnTo>
                <a:lnTo>
                  <a:pt x="2754186" y="197574"/>
                </a:lnTo>
                <a:close/>
                <a:moveTo>
                  <a:pt x="2712150" y="214422"/>
                </a:moveTo>
                <a:lnTo>
                  <a:pt x="2733168" y="214422"/>
                </a:lnTo>
                <a:lnTo>
                  <a:pt x="2733168" y="197574"/>
                </a:lnTo>
                <a:lnTo>
                  <a:pt x="2712150" y="197574"/>
                </a:lnTo>
                <a:close/>
                <a:moveTo>
                  <a:pt x="2670138" y="214422"/>
                </a:moveTo>
                <a:lnTo>
                  <a:pt x="2691157" y="214422"/>
                </a:lnTo>
                <a:lnTo>
                  <a:pt x="2691157" y="197574"/>
                </a:lnTo>
                <a:lnTo>
                  <a:pt x="2670138" y="197574"/>
                </a:lnTo>
                <a:close/>
                <a:moveTo>
                  <a:pt x="2628127" y="214422"/>
                </a:moveTo>
                <a:lnTo>
                  <a:pt x="2649121" y="214422"/>
                </a:lnTo>
                <a:lnTo>
                  <a:pt x="2649121" y="197574"/>
                </a:lnTo>
                <a:lnTo>
                  <a:pt x="2628127" y="197574"/>
                </a:lnTo>
                <a:close/>
                <a:moveTo>
                  <a:pt x="2586091" y="214422"/>
                </a:moveTo>
                <a:lnTo>
                  <a:pt x="2607109" y="214422"/>
                </a:lnTo>
                <a:lnTo>
                  <a:pt x="2607109" y="197574"/>
                </a:lnTo>
                <a:lnTo>
                  <a:pt x="2586091" y="197574"/>
                </a:lnTo>
                <a:close/>
                <a:moveTo>
                  <a:pt x="2544080" y="214422"/>
                </a:moveTo>
                <a:lnTo>
                  <a:pt x="2565098" y="214422"/>
                </a:lnTo>
                <a:lnTo>
                  <a:pt x="2565098" y="197574"/>
                </a:lnTo>
                <a:lnTo>
                  <a:pt x="2544080" y="197574"/>
                </a:lnTo>
                <a:close/>
                <a:moveTo>
                  <a:pt x="2502069" y="214422"/>
                </a:moveTo>
                <a:lnTo>
                  <a:pt x="2523062" y="214422"/>
                </a:lnTo>
                <a:lnTo>
                  <a:pt x="2523062" y="197574"/>
                </a:lnTo>
                <a:lnTo>
                  <a:pt x="2502069" y="197574"/>
                </a:lnTo>
                <a:close/>
                <a:moveTo>
                  <a:pt x="2460033" y="214422"/>
                </a:moveTo>
                <a:lnTo>
                  <a:pt x="2481050" y="214422"/>
                </a:lnTo>
                <a:lnTo>
                  <a:pt x="2481050" y="197574"/>
                </a:lnTo>
                <a:lnTo>
                  <a:pt x="2460033" y="197574"/>
                </a:lnTo>
                <a:close/>
                <a:moveTo>
                  <a:pt x="2418021" y="214422"/>
                </a:moveTo>
                <a:lnTo>
                  <a:pt x="2439039" y="214422"/>
                </a:lnTo>
                <a:lnTo>
                  <a:pt x="2439039" y="197574"/>
                </a:lnTo>
                <a:lnTo>
                  <a:pt x="2418021" y="197574"/>
                </a:lnTo>
                <a:close/>
                <a:moveTo>
                  <a:pt x="2375986" y="214422"/>
                </a:moveTo>
                <a:lnTo>
                  <a:pt x="2397003" y="214422"/>
                </a:lnTo>
                <a:lnTo>
                  <a:pt x="2397003" y="197574"/>
                </a:lnTo>
                <a:lnTo>
                  <a:pt x="2375986" y="197574"/>
                </a:lnTo>
                <a:close/>
                <a:moveTo>
                  <a:pt x="2333974" y="214422"/>
                </a:moveTo>
                <a:lnTo>
                  <a:pt x="2354992" y="214422"/>
                </a:lnTo>
                <a:lnTo>
                  <a:pt x="2354992" y="197574"/>
                </a:lnTo>
                <a:lnTo>
                  <a:pt x="2333974" y="197574"/>
                </a:lnTo>
                <a:close/>
                <a:moveTo>
                  <a:pt x="2291962" y="214422"/>
                </a:moveTo>
                <a:lnTo>
                  <a:pt x="2312956" y="214422"/>
                </a:lnTo>
                <a:lnTo>
                  <a:pt x="2312956" y="197574"/>
                </a:lnTo>
                <a:lnTo>
                  <a:pt x="2291962" y="197574"/>
                </a:lnTo>
                <a:close/>
                <a:moveTo>
                  <a:pt x="2249927" y="214422"/>
                </a:moveTo>
                <a:lnTo>
                  <a:pt x="2270945" y="214422"/>
                </a:lnTo>
                <a:lnTo>
                  <a:pt x="2270945" y="197574"/>
                </a:lnTo>
                <a:lnTo>
                  <a:pt x="2249927" y="197574"/>
                </a:lnTo>
                <a:close/>
                <a:moveTo>
                  <a:pt x="2207915" y="214422"/>
                </a:moveTo>
                <a:lnTo>
                  <a:pt x="2228933" y="214422"/>
                </a:lnTo>
                <a:lnTo>
                  <a:pt x="2228933" y="197574"/>
                </a:lnTo>
                <a:lnTo>
                  <a:pt x="2207915" y="197574"/>
                </a:lnTo>
                <a:close/>
                <a:moveTo>
                  <a:pt x="2165879" y="214422"/>
                </a:moveTo>
                <a:lnTo>
                  <a:pt x="2186898" y="214422"/>
                </a:lnTo>
                <a:lnTo>
                  <a:pt x="2186898" y="197574"/>
                </a:lnTo>
                <a:lnTo>
                  <a:pt x="2165879" y="197574"/>
                </a:lnTo>
                <a:close/>
                <a:moveTo>
                  <a:pt x="2123868" y="214422"/>
                </a:moveTo>
                <a:lnTo>
                  <a:pt x="2144886" y="214422"/>
                </a:lnTo>
                <a:lnTo>
                  <a:pt x="2144886" y="197574"/>
                </a:lnTo>
                <a:lnTo>
                  <a:pt x="2123868" y="197574"/>
                </a:lnTo>
                <a:close/>
                <a:moveTo>
                  <a:pt x="2081857" y="214422"/>
                </a:moveTo>
                <a:lnTo>
                  <a:pt x="2102850" y="214422"/>
                </a:lnTo>
                <a:lnTo>
                  <a:pt x="2102850" y="197574"/>
                </a:lnTo>
                <a:lnTo>
                  <a:pt x="2081857" y="197574"/>
                </a:lnTo>
                <a:close/>
                <a:moveTo>
                  <a:pt x="2039821" y="214422"/>
                </a:moveTo>
                <a:lnTo>
                  <a:pt x="2060839" y="214422"/>
                </a:lnTo>
                <a:lnTo>
                  <a:pt x="2060839" y="197574"/>
                </a:lnTo>
                <a:lnTo>
                  <a:pt x="2039821" y="197574"/>
                </a:lnTo>
                <a:close/>
                <a:moveTo>
                  <a:pt x="1997810" y="214422"/>
                </a:moveTo>
                <a:lnTo>
                  <a:pt x="2018827" y="214422"/>
                </a:lnTo>
                <a:lnTo>
                  <a:pt x="2018827" y="197574"/>
                </a:lnTo>
                <a:lnTo>
                  <a:pt x="1997810" y="197574"/>
                </a:lnTo>
                <a:close/>
                <a:moveTo>
                  <a:pt x="1955798" y="214422"/>
                </a:moveTo>
                <a:lnTo>
                  <a:pt x="1976791" y="214422"/>
                </a:lnTo>
                <a:lnTo>
                  <a:pt x="1976791" y="197574"/>
                </a:lnTo>
                <a:lnTo>
                  <a:pt x="1955798" y="197574"/>
                </a:lnTo>
                <a:close/>
                <a:moveTo>
                  <a:pt x="1913762" y="214422"/>
                </a:moveTo>
                <a:lnTo>
                  <a:pt x="1934780" y="214422"/>
                </a:lnTo>
                <a:lnTo>
                  <a:pt x="1934780" y="197574"/>
                </a:lnTo>
                <a:lnTo>
                  <a:pt x="1913762" y="197574"/>
                </a:lnTo>
                <a:close/>
                <a:moveTo>
                  <a:pt x="1871751" y="214422"/>
                </a:moveTo>
                <a:lnTo>
                  <a:pt x="1892769" y="214422"/>
                </a:lnTo>
                <a:lnTo>
                  <a:pt x="1892769" y="197574"/>
                </a:lnTo>
                <a:lnTo>
                  <a:pt x="1871751" y="197574"/>
                </a:lnTo>
                <a:close/>
                <a:moveTo>
                  <a:pt x="1829715" y="214422"/>
                </a:moveTo>
                <a:lnTo>
                  <a:pt x="1850733" y="214422"/>
                </a:lnTo>
                <a:lnTo>
                  <a:pt x="1850733" y="197574"/>
                </a:lnTo>
                <a:lnTo>
                  <a:pt x="1829715" y="197574"/>
                </a:lnTo>
                <a:close/>
                <a:moveTo>
                  <a:pt x="1787703" y="214422"/>
                </a:moveTo>
                <a:lnTo>
                  <a:pt x="1808722" y="214422"/>
                </a:lnTo>
                <a:lnTo>
                  <a:pt x="1808722" y="197574"/>
                </a:lnTo>
                <a:lnTo>
                  <a:pt x="1787703" y="197574"/>
                </a:lnTo>
                <a:close/>
                <a:moveTo>
                  <a:pt x="1745692" y="214422"/>
                </a:moveTo>
                <a:lnTo>
                  <a:pt x="1766686" y="214422"/>
                </a:lnTo>
                <a:lnTo>
                  <a:pt x="1766686" y="197574"/>
                </a:lnTo>
                <a:lnTo>
                  <a:pt x="1745692" y="197574"/>
                </a:lnTo>
                <a:close/>
                <a:moveTo>
                  <a:pt x="1703656" y="214422"/>
                </a:moveTo>
                <a:lnTo>
                  <a:pt x="1724674" y="214422"/>
                </a:lnTo>
                <a:lnTo>
                  <a:pt x="1724674" y="197574"/>
                </a:lnTo>
                <a:lnTo>
                  <a:pt x="1703656" y="197574"/>
                </a:lnTo>
                <a:close/>
                <a:moveTo>
                  <a:pt x="1661645" y="214422"/>
                </a:moveTo>
                <a:lnTo>
                  <a:pt x="1682663" y="214422"/>
                </a:lnTo>
                <a:lnTo>
                  <a:pt x="1682663" y="197574"/>
                </a:lnTo>
                <a:lnTo>
                  <a:pt x="1661645" y="197574"/>
                </a:lnTo>
                <a:close/>
                <a:moveTo>
                  <a:pt x="1619634" y="214422"/>
                </a:moveTo>
                <a:lnTo>
                  <a:pt x="1640627" y="214422"/>
                </a:lnTo>
                <a:lnTo>
                  <a:pt x="1640627" y="197574"/>
                </a:lnTo>
                <a:lnTo>
                  <a:pt x="1619634" y="197574"/>
                </a:lnTo>
                <a:close/>
                <a:moveTo>
                  <a:pt x="1577598" y="214422"/>
                </a:moveTo>
                <a:lnTo>
                  <a:pt x="1598615" y="214422"/>
                </a:lnTo>
                <a:lnTo>
                  <a:pt x="1598615" y="197574"/>
                </a:lnTo>
                <a:lnTo>
                  <a:pt x="1577598" y="197574"/>
                </a:lnTo>
                <a:close/>
                <a:moveTo>
                  <a:pt x="1535586" y="214422"/>
                </a:moveTo>
                <a:lnTo>
                  <a:pt x="1556604" y="214422"/>
                </a:lnTo>
                <a:lnTo>
                  <a:pt x="1556604" y="197574"/>
                </a:lnTo>
                <a:lnTo>
                  <a:pt x="1535586" y="197574"/>
                </a:lnTo>
                <a:close/>
                <a:moveTo>
                  <a:pt x="1493550" y="214422"/>
                </a:moveTo>
                <a:lnTo>
                  <a:pt x="1514568" y="214422"/>
                </a:lnTo>
                <a:lnTo>
                  <a:pt x="1514568" y="197574"/>
                </a:lnTo>
                <a:lnTo>
                  <a:pt x="1493550" y="197574"/>
                </a:lnTo>
                <a:close/>
                <a:moveTo>
                  <a:pt x="1451539" y="214422"/>
                </a:moveTo>
                <a:lnTo>
                  <a:pt x="1472557" y="214422"/>
                </a:lnTo>
                <a:lnTo>
                  <a:pt x="1472557" y="197574"/>
                </a:lnTo>
                <a:lnTo>
                  <a:pt x="1451539" y="197574"/>
                </a:lnTo>
                <a:close/>
                <a:moveTo>
                  <a:pt x="1409527" y="214422"/>
                </a:moveTo>
                <a:lnTo>
                  <a:pt x="1430521" y="214422"/>
                </a:lnTo>
                <a:lnTo>
                  <a:pt x="1430521" y="197574"/>
                </a:lnTo>
                <a:lnTo>
                  <a:pt x="1409527" y="197574"/>
                </a:lnTo>
                <a:close/>
                <a:moveTo>
                  <a:pt x="1367491" y="214422"/>
                </a:moveTo>
                <a:lnTo>
                  <a:pt x="1388510" y="214422"/>
                </a:lnTo>
                <a:lnTo>
                  <a:pt x="1388510" y="197574"/>
                </a:lnTo>
                <a:lnTo>
                  <a:pt x="1367491" y="197574"/>
                </a:lnTo>
                <a:close/>
                <a:moveTo>
                  <a:pt x="1325480" y="214422"/>
                </a:moveTo>
                <a:lnTo>
                  <a:pt x="1346498" y="214422"/>
                </a:lnTo>
                <a:lnTo>
                  <a:pt x="1346498" y="197574"/>
                </a:lnTo>
                <a:lnTo>
                  <a:pt x="1325480" y="197574"/>
                </a:lnTo>
                <a:close/>
                <a:moveTo>
                  <a:pt x="1283469" y="214422"/>
                </a:moveTo>
                <a:lnTo>
                  <a:pt x="1304462" y="214422"/>
                </a:lnTo>
                <a:lnTo>
                  <a:pt x="1304462" y="197574"/>
                </a:lnTo>
                <a:lnTo>
                  <a:pt x="1283469" y="197574"/>
                </a:lnTo>
                <a:close/>
                <a:moveTo>
                  <a:pt x="1241433" y="214422"/>
                </a:moveTo>
                <a:lnTo>
                  <a:pt x="1262451" y="214422"/>
                </a:lnTo>
                <a:lnTo>
                  <a:pt x="1262451" y="197574"/>
                </a:lnTo>
                <a:lnTo>
                  <a:pt x="1241433" y="197574"/>
                </a:lnTo>
                <a:close/>
                <a:moveTo>
                  <a:pt x="1199422" y="214422"/>
                </a:moveTo>
                <a:lnTo>
                  <a:pt x="1220415" y="214422"/>
                </a:lnTo>
                <a:lnTo>
                  <a:pt x="1220415" y="197574"/>
                </a:lnTo>
                <a:lnTo>
                  <a:pt x="1199422" y="197574"/>
                </a:lnTo>
                <a:close/>
                <a:moveTo>
                  <a:pt x="1157386" y="214422"/>
                </a:moveTo>
                <a:lnTo>
                  <a:pt x="1178404" y="214422"/>
                </a:lnTo>
                <a:lnTo>
                  <a:pt x="1178404" y="197574"/>
                </a:lnTo>
                <a:lnTo>
                  <a:pt x="1157386" y="197574"/>
                </a:lnTo>
                <a:close/>
                <a:moveTo>
                  <a:pt x="1115374" y="214422"/>
                </a:moveTo>
                <a:lnTo>
                  <a:pt x="1136392" y="214422"/>
                </a:lnTo>
                <a:lnTo>
                  <a:pt x="1136392" y="197574"/>
                </a:lnTo>
                <a:lnTo>
                  <a:pt x="1115374" y="197574"/>
                </a:lnTo>
                <a:close/>
                <a:moveTo>
                  <a:pt x="1073363" y="214422"/>
                </a:moveTo>
                <a:lnTo>
                  <a:pt x="1094356" y="214422"/>
                </a:lnTo>
                <a:lnTo>
                  <a:pt x="1094356" y="197574"/>
                </a:lnTo>
                <a:lnTo>
                  <a:pt x="1073363" y="197574"/>
                </a:lnTo>
                <a:close/>
                <a:moveTo>
                  <a:pt x="1031327" y="214422"/>
                </a:moveTo>
                <a:lnTo>
                  <a:pt x="1052345" y="214422"/>
                </a:lnTo>
                <a:lnTo>
                  <a:pt x="1052345" y="197574"/>
                </a:lnTo>
                <a:lnTo>
                  <a:pt x="1031327" y="197574"/>
                </a:lnTo>
                <a:close/>
                <a:moveTo>
                  <a:pt x="989315" y="214422"/>
                </a:moveTo>
                <a:lnTo>
                  <a:pt x="1010334" y="214422"/>
                </a:lnTo>
                <a:lnTo>
                  <a:pt x="1010334" y="197574"/>
                </a:lnTo>
                <a:lnTo>
                  <a:pt x="989315" y="197574"/>
                </a:lnTo>
                <a:close/>
                <a:moveTo>
                  <a:pt x="947304" y="214422"/>
                </a:moveTo>
                <a:lnTo>
                  <a:pt x="968298" y="214422"/>
                </a:lnTo>
                <a:lnTo>
                  <a:pt x="968298" y="197574"/>
                </a:lnTo>
                <a:lnTo>
                  <a:pt x="947304" y="197574"/>
                </a:lnTo>
                <a:close/>
                <a:moveTo>
                  <a:pt x="905268" y="214422"/>
                </a:moveTo>
                <a:lnTo>
                  <a:pt x="926286" y="214422"/>
                </a:lnTo>
                <a:lnTo>
                  <a:pt x="926286" y="197574"/>
                </a:lnTo>
                <a:lnTo>
                  <a:pt x="905268" y="197574"/>
                </a:lnTo>
                <a:close/>
                <a:moveTo>
                  <a:pt x="863257" y="214422"/>
                </a:moveTo>
                <a:lnTo>
                  <a:pt x="884251" y="214422"/>
                </a:lnTo>
                <a:lnTo>
                  <a:pt x="884251" y="197574"/>
                </a:lnTo>
                <a:lnTo>
                  <a:pt x="863257" y="197574"/>
                </a:lnTo>
                <a:close/>
                <a:moveTo>
                  <a:pt x="821221" y="214422"/>
                </a:moveTo>
                <a:lnTo>
                  <a:pt x="842239" y="214422"/>
                </a:lnTo>
                <a:lnTo>
                  <a:pt x="842239" y="197574"/>
                </a:lnTo>
                <a:lnTo>
                  <a:pt x="821221" y="197574"/>
                </a:lnTo>
                <a:close/>
                <a:moveTo>
                  <a:pt x="779210" y="214422"/>
                </a:moveTo>
                <a:lnTo>
                  <a:pt x="800227" y="214422"/>
                </a:lnTo>
                <a:lnTo>
                  <a:pt x="800227" y="197574"/>
                </a:lnTo>
                <a:lnTo>
                  <a:pt x="779210" y="197574"/>
                </a:lnTo>
                <a:close/>
                <a:moveTo>
                  <a:pt x="737198" y="214422"/>
                </a:moveTo>
                <a:lnTo>
                  <a:pt x="758192" y="214422"/>
                </a:lnTo>
                <a:lnTo>
                  <a:pt x="758192" y="197574"/>
                </a:lnTo>
                <a:lnTo>
                  <a:pt x="737198" y="197574"/>
                </a:lnTo>
                <a:close/>
                <a:moveTo>
                  <a:pt x="695163" y="214422"/>
                </a:moveTo>
                <a:lnTo>
                  <a:pt x="716180" y="214422"/>
                </a:lnTo>
                <a:lnTo>
                  <a:pt x="716180" y="197574"/>
                </a:lnTo>
                <a:lnTo>
                  <a:pt x="695163" y="197574"/>
                </a:lnTo>
                <a:close/>
                <a:moveTo>
                  <a:pt x="653151" y="214422"/>
                </a:moveTo>
                <a:lnTo>
                  <a:pt x="674169" y="214422"/>
                </a:lnTo>
                <a:lnTo>
                  <a:pt x="674169" y="197574"/>
                </a:lnTo>
                <a:lnTo>
                  <a:pt x="653151" y="197574"/>
                </a:lnTo>
                <a:close/>
                <a:moveTo>
                  <a:pt x="611139" y="214422"/>
                </a:moveTo>
                <a:lnTo>
                  <a:pt x="632133" y="214422"/>
                </a:lnTo>
                <a:lnTo>
                  <a:pt x="632133" y="197574"/>
                </a:lnTo>
                <a:lnTo>
                  <a:pt x="611139" y="197574"/>
                </a:lnTo>
                <a:close/>
                <a:moveTo>
                  <a:pt x="569104" y="214422"/>
                </a:moveTo>
                <a:lnTo>
                  <a:pt x="590122" y="214422"/>
                </a:lnTo>
                <a:lnTo>
                  <a:pt x="590122" y="197574"/>
                </a:lnTo>
                <a:lnTo>
                  <a:pt x="569104" y="197574"/>
                </a:lnTo>
                <a:close/>
                <a:moveTo>
                  <a:pt x="527092" y="214422"/>
                </a:moveTo>
                <a:lnTo>
                  <a:pt x="548110" y="214422"/>
                </a:lnTo>
                <a:lnTo>
                  <a:pt x="548110" y="197574"/>
                </a:lnTo>
                <a:lnTo>
                  <a:pt x="527092" y="197574"/>
                </a:lnTo>
                <a:close/>
                <a:moveTo>
                  <a:pt x="485057" y="214422"/>
                </a:moveTo>
                <a:lnTo>
                  <a:pt x="506075" y="214422"/>
                </a:lnTo>
                <a:lnTo>
                  <a:pt x="506075" y="197574"/>
                </a:lnTo>
                <a:lnTo>
                  <a:pt x="485057" y="197574"/>
                </a:lnTo>
                <a:close/>
                <a:moveTo>
                  <a:pt x="443045" y="214422"/>
                </a:moveTo>
                <a:lnTo>
                  <a:pt x="464063" y="214422"/>
                </a:lnTo>
                <a:lnTo>
                  <a:pt x="464063" y="197574"/>
                </a:lnTo>
                <a:lnTo>
                  <a:pt x="443045" y="197574"/>
                </a:lnTo>
                <a:close/>
                <a:moveTo>
                  <a:pt x="401034" y="214422"/>
                </a:moveTo>
                <a:lnTo>
                  <a:pt x="422027" y="214422"/>
                </a:lnTo>
                <a:lnTo>
                  <a:pt x="422027" y="197574"/>
                </a:lnTo>
                <a:lnTo>
                  <a:pt x="401034" y="197574"/>
                </a:lnTo>
                <a:close/>
                <a:moveTo>
                  <a:pt x="358998" y="214422"/>
                </a:moveTo>
                <a:lnTo>
                  <a:pt x="380016" y="214422"/>
                </a:lnTo>
                <a:lnTo>
                  <a:pt x="380016" y="197574"/>
                </a:lnTo>
                <a:lnTo>
                  <a:pt x="358998" y="197574"/>
                </a:lnTo>
                <a:close/>
                <a:moveTo>
                  <a:pt x="316987" y="214422"/>
                </a:moveTo>
                <a:lnTo>
                  <a:pt x="338004" y="214422"/>
                </a:lnTo>
                <a:lnTo>
                  <a:pt x="338004" y="197574"/>
                </a:lnTo>
                <a:lnTo>
                  <a:pt x="316987" y="197574"/>
                </a:lnTo>
                <a:close/>
                <a:moveTo>
                  <a:pt x="274951" y="214422"/>
                </a:moveTo>
                <a:lnTo>
                  <a:pt x="295969" y="214422"/>
                </a:lnTo>
                <a:lnTo>
                  <a:pt x="295969" y="197574"/>
                </a:lnTo>
                <a:lnTo>
                  <a:pt x="274951" y="197574"/>
                </a:lnTo>
                <a:close/>
                <a:moveTo>
                  <a:pt x="232939" y="214422"/>
                </a:moveTo>
                <a:lnTo>
                  <a:pt x="253957" y="214422"/>
                </a:lnTo>
                <a:lnTo>
                  <a:pt x="253957" y="197574"/>
                </a:lnTo>
                <a:lnTo>
                  <a:pt x="232939" y="197574"/>
                </a:lnTo>
                <a:close/>
                <a:moveTo>
                  <a:pt x="190928" y="214422"/>
                </a:moveTo>
                <a:lnTo>
                  <a:pt x="211921" y="214422"/>
                </a:lnTo>
                <a:lnTo>
                  <a:pt x="211921" y="197574"/>
                </a:lnTo>
                <a:lnTo>
                  <a:pt x="190928" y="197574"/>
                </a:lnTo>
                <a:close/>
                <a:moveTo>
                  <a:pt x="148892" y="214422"/>
                </a:moveTo>
                <a:lnTo>
                  <a:pt x="169910" y="214422"/>
                </a:lnTo>
                <a:lnTo>
                  <a:pt x="169910" y="197574"/>
                </a:lnTo>
                <a:lnTo>
                  <a:pt x="148892" y="197574"/>
                </a:lnTo>
                <a:close/>
                <a:moveTo>
                  <a:pt x="106881" y="214422"/>
                </a:moveTo>
                <a:lnTo>
                  <a:pt x="127899" y="214422"/>
                </a:lnTo>
                <a:lnTo>
                  <a:pt x="127899" y="197574"/>
                </a:lnTo>
                <a:lnTo>
                  <a:pt x="106881" y="197574"/>
                </a:lnTo>
                <a:close/>
                <a:moveTo>
                  <a:pt x="63285" y="212106"/>
                </a:moveTo>
                <a:cubicBezTo>
                  <a:pt x="70599" y="213642"/>
                  <a:pt x="78133" y="214422"/>
                  <a:pt x="85668" y="214422"/>
                </a:cubicBezTo>
                <a:lnTo>
                  <a:pt x="85863" y="214422"/>
                </a:lnTo>
                <a:lnTo>
                  <a:pt x="85863" y="197574"/>
                </a:lnTo>
                <a:lnTo>
                  <a:pt x="85668" y="197574"/>
                </a:lnTo>
                <a:cubicBezTo>
                  <a:pt x="79279" y="197574"/>
                  <a:pt x="72916" y="196915"/>
                  <a:pt x="66747" y="195623"/>
                </a:cubicBezTo>
                <a:close/>
                <a:moveTo>
                  <a:pt x="4224879" y="197574"/>
                </a:moveTo>
                <a:lnTo>
                  <a:pt x="4224951" y="214422"/>
                </a:lnTo>
                <a:cubicBezTo>
                  <a:pt x="4232559" y="214398"/>
                  <a:pt x="4240142" y="213593"/>
                  <a:pt x="4247530" y="211984"/>
                </a:cubicBezTo>
                <a:lnTo>
                  <a:pt x="4243970" y="195525"/>
                </a:lnTo>
                <a:cubicBezTo>
                  <a:pt x="4237752" y="196866"/>
                  <a:pt x="4231315" y="197574"/>
                  <a:pt x="4224879" y="197574"/>
                </a:cubicBezTo>
                <a:close/>
                <a:moveTo>
                  <a:pt x="21956" y="193794"/>
                </a:moveTo>
                <a:cubicBezTo>
                  <a:pt x="28100" y="198256"/>
                  <a:pt x="34732" y="202060"/>
                  <a:pt x="41632" y="205132"/>
                </a:cubicBezTo>
                <a:lnTo>
                  <a:pt x="48484" y="189747"/>
                </a:lnTo>
                <a:cubicBezTo>
                  <a:pt x="42632" y="187138"/>
                  <a:pt x="37024" y="183919"/>
                  <a:pt x="31831" y="180140"/>
                </a:cubicBezTo>
                <a:close/>
                <a:moveTo>
                  <a:pt x="4262208" y="189527"/>
                </a:moveTo>
                <a:lnTo>
                  <a:pt x="4269133" y="204888"/>
                </a:lnTo>
                <a:cubicBezTo>
                  <a:pt x="4276033" y="201767"/>
                  <a:pt x="4282641" y="197939"/>
                  <a:pt x="4288762" y="193453"/>
                </a:cubicBezTo>
                <a:lnTo>
                  <a:pt x="4278813" y="179847"/>
                </a:lnTo>
                <a:cubicBezTo>
                  <a:pt x="4273619" y="183651"/>
                  <a:pt x="4268036" y="186894"/>
                  <a:pt x="4262208" y="189527"/>
                </a:cubicBezTo>
                <a:close/>
                <a:moveTo>
                  <a:pt x="-8401" y="160317"/>
                </a:moveTo>
                <a:cubicBezTo>
                  <a:pt x="-4597" y="166827"/>
                  <a:pt x="-62" y="172996"/>
                  <a:pt x="5034" y="178628"/>
                </a:cubicBezTo>
                <a:lnTo>
                  <a:pt x="17518" y="167315"/>
                </a:lnTo>
                <a:cubicBezTo>
                  <a:pt x="13202" y="162560"/>
                  <a:pt x="9374" y="157342"/>
                  <a:pt x="6156" y="151832"/>
                </a:cubicBezTo>
                <a:close/>
                <a:moveTo>
                  <a:pt x="4293052" y="166949"/>
                </a:moveTo>
                <a:lnTo>
                  <a:pt x="4305586" y="178189"/>
                </a:lnTo>
                <a:cubicBezTo>
                  <a:pt x="4310656" y="172557"/>
                  <a:pt x="4315143" y="166364"/>
                  <a:pt x="4318923" y="159805"/>
                </a:cubicBezTo>
                <a:lnTo>
                  <a:pt x="4304317" y="151393"/>
                </a:lnTo>
                <a:cubicBezTo>
                  <a:pt x="4301123" y="156928"/>
                  <a:pt x="4297344" y="162170"/>
                  <a:pt x="4293052" y="166949"/>
                </a:cubicBezTo>
                <a:close/>
                <a:moveTo>
                  <a:pt x="-22543" y="117354"/>
                </a:moveTo>
                <a:cubicBezTo>
                  <a:pt x="-21738" y="124913"/>
                  <a:pt x="-20104" y="132399"/>
                  <a:pt x="-17739" y="139591"/>
                </a:cubicBezTo>
                <a:lnTo>
                  <a:pt x="-1744" y="134300"/>
                </a:lnTo>
                <a:cubicBezTo>
                  <a:pt x="-3744" y="128229"/>
                  <a:pt x="-5109" y="121938"/>
                  <a:pt x="-5792" y="115550"/>
                </a:cubicBezTo>
                <a:close/>
                <a:moveTo>
                  <a:pt x="4312119" y="133837"/>
                </a:moveTo>
                <a:lnTo>
                  <a:pt x="4328163" y="139031"/>
                </a:lnTo>
                <a:cubicBezTo>
                  <a:pt x="4330480" y="131813"/>
                  <a:pt x="4332065" y="124328"/>
                  <a:pt x="4332845" y="116769"/>
                </a:cubicBezTo>
                <a:lnTo>
                  <a:pt x="4316070" y="115038"/>
                </a:lnTo>
                <a:cubicBezTo>
                  <a:pt x="4315411" y="121426"/>
                  <a:pt x="4314095" y="127766"/>
                  <a:pt x="4312119" y="133837"/>
                </a:cubicBezTo>
                <a:close/>
                <a:moveTo>
                  <a:pt x="-22640" y="94654"/>
                </a:moveTo>
                <a:lnTo>
                  <a:pt x="-5865" y="96337"/>
                </a:lnTo>
                <a:cubicBezTo>
                  <a:pt x="-5231" y="89948"/>
                  <a:pt x="-3915" y="83633"/>
                  <a:pt x="-1964" y="77537"/>
                </a:cubicBezTo>
                <a:lnTo>
                  <a:pt x="-18008" y="72393"/>
                </a:lnTo>
                <a:cubicBezTo>
                  <a:pt x="-20324" y="79610"/>
                  <a:pt x="-21885" y="87096"/>
                  <a:pt x="-22640" y="94654"/>
                </a:cubicBezTo>
                <a:close/>
                <a:moveTo>
                  <a:pt x="4312022" y="77050"/>
                </a:moveTo>
                <a:cubicBezTo>
                  <a:pt x="4314021" y="83145"/>
                  <a:pt x="4315363" y="89461"/>
                  <a:pt x="4316045" y="95824"/>
                </a:cubicBezTo>
                <a:lnTo>
                  <a:pt x="4332796" y="94069"/>
                </a:lnTo>
                <a:cubicBezTo>
                  <a:pt x="4331991" y="86510"/>
                  <a:pt x="4330406" y="79025"/>
                  <a:pt x="4328042" y="71832"/>
                </a:cubicBezTo>
                <a:close/>
                <a:moveTo>
                  <a:pt x="-8815" y="51594"/>
                </a:moveTo>
                <a:lnTo>
                  <a:pt x="5790" y="59982"/>
                </a:lnTo>
                <a:cubicBezTo>
                  <a:pt x="8984" y="54423"/>
                  <a:pt x="12763" y="49180"/>
                  <a:pt x="17054" y="44377"/>
                </a:cubicBezTo>
                <a:lnTo>
                  <a:pt x="4473" y="33161"/>
                </a:lnTo>
                <a:cubicBezTo>
                  <a:pt x="-574" y="38842"/>
                  <a:pt x="-5036" y="45035"/>
                  <a:pt x="-8815" y="51594"/>
                </a:cubicBezTo>
                <a:close/>
                <a:moveTo>
                  <a:pt x="4292857" y="44011"/>
                </a:moveTo>
                <a:cubicBezTo>
                  <a:pt x="4297149" y="48790"/>
                  <a:pt x="4300953" y="54008"/>
                  <a:pt x="4304171" y="59543"/>
                </a:cubicBezTo>
                <a:lnTo>
                  <a:pt x="4318752" y="51082"/>
                </a:lnTo>
                <a:cubicBezTo>
                  <a:pt x="4314948" y="44523"/>
                  <a:pt x="4310437" y="38354"/>
                  <a:pt x="4305342" y="32722"/>
                </a:cubicBezTo>
                <a:close/>
                <a:moveTo>
                  <a:pt x="21297" y="17873"/>
                </a:moveTo>
                <a:lnTo>
                  <a:pt x="31270" y="31454"/>
                </a:lnTo>
                <a:cubicBezTo>
                  <a:pt x="36439" y="27650"/>
                  <a:pt x="42022" y="24383"/>
                  <a:pt x="47850" y="21750"/>
                </a:cubicBezTo>
                <a:lnTo>
                  <a:pt x="40901" y="6389"/>
                </a:lnTo>
                <a:cubicBezTo>
                  <a:pt x="34000" y="9534"/>
                  <a:pt x="27393" y="13386"/>
                  <a:pt x="21297" y="17873"/>
                </a:cubicBezTo>
                <a:close/>
                <a:moveTo>
                  <a:pt x="4261941" y="21530"/>
                </a:moveTo>
                <a:cubicBezTo>
                  <a:pt x="4267768" y="24139"/>
                  <a:pt x="4273351" y="27382"/>
                  <a:pt x="4278545" y="31162"/>
                </a:cubicBezTo>
                <a:lnTo>
                  <a:pt x="4288468" y="17532"/>
                </a:lnTo>
                <a:cubicBezTo>
                  <a:pt x="4282324" y="13070"/>
                  <a:pt x="4275717" y="9241"/>
                  <a:pt x="4268792" y="6145"/>
                </a:cubicBezTo>
                <a:close/>
                <a:moveTo>
                  <a:pt x="62480" y="-756"/>
                </a:moveTo>
                <a:lnTo>
                  <a:pt x="66064" y="15703"/>
                </a:lnTo>
                <a:cubicBezTo>
                  <a:pt x="72306" y="14337"/>
                  <a:pt x="78718" y="13655"/>
                  <a:pt x="85156" y="13606"/>
                </a:cubicBezTo>
                <a:lnTo>
                  <a:pt x="85058" y="-3242"/>
                </a:lnTo>
                <a:cubicBezTo>
                  <a:pt x="77451" y="-3194"/>
                  <a:pt x="69868" y="-2365"/>
                  <a:pt x="62480" y="-756"/>
                </a:cubicBezTo>
                <a:close/>
                <a:moveTo>
                  <a:pt x="4224147" y="13606"/>
                </a:moveTo>
                <a:lnTo>
                  <a:pt x="4224562" y="13606"/>
                </a:lnTo>
                <a:cubicBezTo>
                  <a:pt x="4230998" y="13606"/>
                  <a:pt x="4237436" y="14289"/>
                  <a:pt x="4243677" y="15605"/>
                </a:cubicBezTo>
                <a:lnTo>
                  <a:pt x="4247164" y="-877"/>
                </a:lnTo>
                <a:cubicBezTo>
                  <a:pt x="4239776" y="-2438"/>
                  <a:pt x="4232169" y="-3242"/>
                  <a:pt x="4224562" y="-3242"/>
                </a:cubicBezTo>
                <a:lnTo>
                  <a:pt x="4224147" y="-3242"/>
                </a:lnTo>
                <a:close/>
                <a:moveTo>
                  <a:pt x="4182136" y="13606"/>
                </a:moveTo>
                <a:lnTo>
                  <a:pt x="4203129" y="13606"/>
                </a:lnTo>
                <a:lnTo>
                  <a:pt x="4203129" y="-3242"/>
                </a:lnTo>
                <a:lnTo>
                  <a:pt x="4182136" y="-3242"/>
                </a:lnTo>
                <a:close/>
                <a:moveTo>
                  <a:pt x="4140099" y="13606"/>
                </a:moveTo>
                <a:lnTo>
                  <a:pt x="4161118" y="13606"/>
                </a:lnTo>
                <a:lnTo>
                  <a:pt x="4161118" y="-3242"/>
                </a:lnTo>
                <a:lnTo>
                  <a:pt x="4140099" y="-3242"/>
                </a:lnTo>
                <a:close/>
                <a:moveTo>
                  <a:pt x="4098089" y="13606"/>
                </a:moveTo>
                <a:lnTo>
                  <a:pt x="4119106" y="13606"/>
                </a:lnTo>
                <a:lnTo>
                  <a:pt x="4119106" y="-3242"/>
                </a:lnTo>
                <a:lnTo>
                  <a:pt x="4098089" y="-3242"/>
                </a:lnTo>
                <a:close/>
                <a:moveTo>
                  <a:pt x="4056052" y="13606"/>
                </a:moveTo>
                <a:lnTo>
                  <a:pt x="4077070" y="13606"/>
                </a:lnTo>
                <a:lnTo>
                  <a:pt x="4077070" y="-3242"/>
                </a:lnTo>
                <a:lnTo>
                  <a:pt x="4056052" y="-3242"/>
                </a:lnTo>
                <a:close/>
                <a:moveTo>
                  <a:pt x="4014041" y="13606"/>
                </a:moveTo>
                <a:lnTo>
                  <a:pt x="4035059" y="13606"/>
                </a:lnTo>
                <a:lnTo>
                  <a:pt x="4035059" y="-3242"/>
                </a:lnTo>
                <a:lnTo>
                  <a:pt x="4014041" y="-3242"/>
                </a:lnTo>
                <a:close/>
                <a:moveTo>
                  <a:pt x="3972030" y="13606"/>
                </a:moveTo>
                <a:lnTo>
                  <a:pt x="3993023" y="13606"/>
                </a:lnTo>
                <a:lnTo>
                  <a:pt x="3993023" y="-3242"/>
                </a:lnTo>
                <a:lnTo>
                  <a:pt x="3972030" y="-3242"/>
                </a:lnTo>
                <a:close/>
                <a:moveTo>
                  <a:pt x="3929994" y="13606"/>
                </a:moveTo>
                <a:lnTo>
                  <a:pt x="3951011" y="13606"/>
                </a:lnTo>
                <a:lnTo>
                  <a:pt x="3951011" y="-3242"/>
                </a:lnTo>
                <a:lnTo>
                  <a:pt x="3929994" y="-3242"/>
                </a:lnTo>
                <a:close/>
                <a:moveTo>
                  <a:pt x="3887982" y="13606"/>
                </a:moveTo>
                <a:lnTo>
                  <a:pt x="3909001" y="13606"/>
                </a:lnTo>
                <a:lnTo>
                  <a:pt x="3909001" y="-3242"/>
                </a:lnTo>
                <a:lnTo>
                  <a:pt x="3887982" y="-3242"/>
                </a:lnTo>
                <a:close/>
                <a:moveTo>
                  <a:pt x="3845971" y="13606"/>
                </a:moveTo>
                <a:lnTo>
                  <a:pt x="3866964" y="13606"/>
                </a:lnTo>
                <a:lnTo>
                  <a:pt x="3866964" y="-3242"/>
                </a:lnTo>
                <a:lnTo>
                  <a:pt x="3845971" y="-3242"/>
                </a:lnTo>
                <a:close/>
                <a:moveTo>
                  <a:pt x="3803935" y="13606"/>
                </a:moveTo>
                <a:lnTo>
                  <a:pt x="3824953" y="13606"/>
                </a:lnTo>
                <a:lnTo>
                  <a:pt x="3824953" y="-3242"/>
                </a:lnTo>
                <a:lnTo>
                  <a:pt x="3803935" y="-3242"/>
                </a:lnTo>
                <a:close/>
                <a:moveTo>
                  <a:pt x="3761924" y="13606"/>
                </a:moveTo>
                <a:lnTo>
                  <a:pt x="3782917" y="13606"/>
                </a:lnTo>
                <a:lnTo>
                  <a:pt x="3782917" y="-3242"/>
                </a:lnTo>
                <a:lnTo>
                  <a:pt x="3761924" y="-3242"/>
                </a:lnTo>
                <a:close/>
                <a:moveTo>
                  <a:pt x="3719888" y="13606"/>
                </a:moveTo>
                <a:lnTo>
                  <a:pt x="3740906" y="13606"/>
                </a:lnTo>
                <a:lnTo>
                  <a:pt x="3740906" y="-3242"/>
                </a:lnTo>
                <a:lnTo>
                  <a:pt x="3719888" y="-3242"/>
                </a:lnTo>
                <a:close/>
                <a:moveTo>
                  <a:pt x="3677876" y="13606"/>
                </a:moveTo>
                <a:lnTo>
                  <a:pt x="3698894" y="13606"/>
                </a:lnTo>
                <a:lnTo>
                  <a:pt x="3698894" y="-3242"/>
                </a:lnTo>
                <a:lnTo>
                  <a:pt x="3677876" y="-3242"/>
                </a:lnTo>
                <a:close/>
                <a:moveTo>
                  <a:pt x="3635865" y="13606"/>
                </a:moveTo>
                <a:lnTo>
                  <a:pt x="3656858" y="13606"/>
                </a:lnTo>
                <a:lnTo>
                  <a:pt x="3656858" y="-3242"/>
                </a:lnTo>
                <a:lnTo>
                  <a:pt x="3635865" y="-3242"/>
                </a:lnTo>
                <a:close/>
                <a:moveTo>
                  <a:pt x="3593829" y="13606"/>
                </a:moveTo>
                <a:lnTo>
                  <a:pt x="3614847" y="13606"/>
                </a:lnTo>
                <a:lnTo>
                  <a:pt x="3614847" y="-3242"/>
                </a:lnTo>
                <a:lnTo>
                  <a:pt x="3593829" y="-3242"/>
                </a:lnTo>
                <a:close/>
                <a:moveTo>
                  <a:pt x="3551818" y="13606"/>
                </a:moveTo>
                <a:lnTo>
                  <a:pt x="3572836" y="13606"/>
                </a:lnTo>
                <a:lnTo>
                  <a:pt x="3572836" y="-3242"/>
                </a:lnTo>
                <a:lnTo>
                  <a:pt x="3551818" y="-3242"/>
                </a:lnTo>
                <a:close/>
                <a:moveTo>
                  <a:pt x="3509806" y="13606"/>
                </a:moveTo>
                <a:lnTo>
                  <a:pt x="3530800" y="13606"/>
                </a:lnTo>
                <a:lnTo>
                  <a:pt x="3530800" y="-3242"/>
                </a:lnTo>
                <a:lnTo>
                  <a:pt x="3509806" y="-3242"/>
                </a:lnTo>
                <a:close/>
                <a:moveTo>
                  <a:pt x="3467770" y="13606"/>
                </a:moveTo>
                <a:lnTo>
                  <a:pt x="3488788" y="13606"/>
                </a:lnTo>
                <a:lnTo>
                  <a:pt x="3488788" y="-3242"/>
                </a:lnTo>
                <a:lnTo>
                  <a:pt x="3467770" y="-3242"/>
                </a:lnTo>
                <a:close/>
                <a:moveTo>
                  <a:pt x="3425759" y="13606"/>
                </a:moveTo>
                <a:lnTo>
                  <a:pt x="3446753" y="13606"/>
                </a:lnTo>
                <a:lnTo>
                  <a:pt x="3446753" y="-3242"/>
                </a:lnTo>
                <a:lnTo>
                  <a:pt x="3425759" y="-3242"/>
                </a:lnTo>
                <a:close/>
                <a:moveTo>
                  <a:pt x="3383723" y="13606"/>
                </a:moveTo>
                <a:lnTo>
                  <a:pt x="3404741" y="13606"/>
                </a:lnTo>
                <a:lnTo>
                  <a:pt x="3404741" y="-3242"/>
                </a:lnTo>
                <a:lnTo>
                  <a:pt x="3383723" y="-3242"/>
                </a:lnTo>
                <a:close/>
                <a:moveTo>
                  <a:pt x="3341712" y="13606"/>
                </a:moveTo>
                <a:lnTo>
                  <a:pt x="3362730" y="13606"/>
                </a:lnTo>
                <a:lnTo>
                  <a:pt x="3362730" y="-3242"/>
                </a:lnTo>
                <a:lnTo>
                  <a:pt x="3341712" y="-3242"/>
                </a:lnTo>
                <a:close/>
                <a:moveTo>
                  <a:pt x="3299700" y="13606"/>
                </a:moveTo>
                <a:lnTo>
                  <a:pt x="3320694" y="13606"/>
                </a:lnTo>
                <a:lnTo>
                  <a:pt x="3320694" y="-3242"/>
                </a:lnTo>
                <a:lnTo>
                  <a:pt x="3299700" y="-3242"/>
                </a:lnTo>
                <a:close/>
                <a:moveTo>
                  <a:pt x="3257665" y="13606"/>
                </a:moveTo>
                <a:lnTo>
                  <a:pt x="3278682" y="13606"/>
                </a:lnTo>
                <a:lnTo>
                  <a:pt x="3278682" y="-3242"/>
                </a:lnTo>
                <a:lnTo>
                  <a:pt x="3257665" y="-3242"/>
                </a:lnTo>
                <a:close/>
                <a:moveTo>
                  <a:pt x="3215653" y="13606"/>
                </a:moveTo>
                <a:lnTo>
                  <a:pt x="3236671" y="13606"/>
                </a:lnTo>
                <a:lnTo>
                  <a:pt x="3236671" y="-3242"/>
                </a:lnTo>
                <a:lnTo>
                  <a:pt x="3215653" y="-3242"/>
                </a:lnTo>
                <a:close/>
                <a:moveTo>
                  <a:pt x="3173642" y="13606"/>
                </a:moveTo>
                <a:lnTo>
                  <a:pt x="3194635" y="13606"/>
                </a:lnTo>
                <a:lnTo>
                  <a:pt x="3194635" y="-3242"/>
                </a:lnTo>
                <a:lnTo>
                  <a:pt x="3173642" y="-3242"/>
                </a:lnTo>
                <a:close/>
                <a:moveTo>
                  <a:pt x="3131606" y="13606"/>
                </a:moveTo>
                <a:lnTo>
                  <a:pt x="3152624" y="13606"/>
                </a:lnTo>
                <a:lnTo>
                  <a:pt x="3152624" y="-3242"/>
                </a:lnTo>
                <a:lnTo>
                  <a:pt x="3131606" y="-3242"/>
                </a:lnTo>
                <a:close/>
                <a:moveTo>
                  <a:pt x="3089594" y="13606"/>
                </a:moveTo>
                <a:lnTo>
                  <a:pt x="3110588" y="13606"/>
                </a:lnTo>
                <a:lnTo>
                  <a:pt x="3110588" y="-3242"/>
                </a:lnTo>
                <a:lnTo>
                  <a:pt x="3089594" y="-3242"/>
                </a:lnTo>
                <a:close/>
                <a:moveTo>
                  <a:pt x="3047559" y="13606"/>
                </a:moveTo>
                <a:lnTo>
                  <a:pt x="3068577" y="13606"/>
                </a:lnTo>
                <a:lnTo>
                  <a:pt x="3068577" y="-3242"/>
                </a:lnTo>
                <a:lnTo>
                  <a:pt x="3047559" y="-3242"/>
                </a:lnTo>
                <a:close/>
                <a:moveTo>
                  <a:pt x="3005547" y="13606"/>
                </a:moveTo>
                <a:lnTo>
                  <a:pt x="3026565" y="13606"/>
                </a:lnTo>
                <a:lnTo>
                  <a:pt x="3026565" y="-3242"/>
                </a:lnTo>
                <a:lnTo>
                  <a:pt x="3005547" y="-3242"/>
                </a:lnTo>
                <a:close/>
                <a:moveTo>
                  <a:pt x="2963536" y="13606"/>
                </a:moveTo>
                <a:lnTo>
                  <a:pt x="2984529" y="13606"/>
                </a:lnTo>
                <a:lnTo>
                  <a:pt x="2984529" y="-3242"/>
                </a:lnTo>
                <a:lnTo>
                  <a:pt x="2963536" y="-3242"/>
                </a:lnTo>
                <a:close/>
                <a:moveTo>
                  <a:pt x="2921500" y="13606"/>
                </a:moveTo>
                <a:lnTo>
                  <a:pt x="2942518" y="13606"/>
                </a:lnTo>
                <a:lnTo>
                  <a:pt x="2942518" y="-3242"/>
                </a:lnTo>
                <a:lnTo>
                  <a:pt x="2921500" y="-3242"/>
                </a:lnTo>
                <a:close/>
                <a:moveTo>
                  <a:pt x="2879489" y="13606"/>
                </a:moveTo>
                <a:lnTo>
                  <a:pt x="2900506" y="13606"/>
                </a:lnTo>
                <a:lnTo>
                  <a:pt x="2900506" y="-3242"/>
                </a:lnTo>
                <a:lnTo>
                  <a:pt x="2879489" y="-3242"/>
                </a:lnTo>
                <a:close/>
                <a:moveTo>
                  <a:pt x="2837477" y="13606"/>
                </a:moveTo>
                <a:lnTo>
                  <a:pt x="2858471" y="13606"/>
                </a:lnTo>
                <a:lnTo>
                  <a:pt x="2858471" y="-3242"/>
                </a:lnTo>
                <a:lnTo>
                  <a:pt x="2837477" y="-3242"/>
                </a:lnTo>
                <a:close/>
                <a:moveTo>
                  <a:pt x="2795441" y="13606"/>
                </a:moveTo>
                <a:lnTo>
                  <a:pt x="2816459" y="13606"/>
                </a:lnTo>
                <a:lnTo>
                  <a:pt x="2816459" y="-3242"/>
                </a:lnTo>
                <a:lnTo>
                  <a:pt x="2795441" y="-3242"/>
                </a:lnTo>
                <a:close/>
                <a:moveTo>
                  <a:pt x="2753430" y="13606"/>
                </a:moveTo>
                <a:lnTo>
                  <a:pt x="2774424" y="13606"/>
                </a:lnTo>
                <a:lnTo>
                  <a:pt x="2774424" y="-3242"/>
                </a:lnTo>
                <a:lnTo>
                  <a:pt x="2753430" y="-3242"/>
                </a:lnTo>
                <a:close/>
                <a:moveTo>
                  <a:pt x="2711394" y="13606"/>
                </a:moveTo>
                <a:lnTo>
                  <a:pt x="2732412" y="13606"/>
                </a:lnTo>
                <a:lnTo>
                  <a:pt x="2732412" y="-3242"/>
                </a:lnTo>
                <a:lnTo>
                  <a:pt x="2711394" y="-3242"/>
                </a:lnTo>
                <a:close/>
                <a:moveTo>
                  <a:pt x="2669383" y="13606"/>
                </a:moveTo>
                <a:lnTo>
                  <a:pt x="2690401" y="13606"/>
                </a:lnTo>
                <a:lnTo>
                  <a:pt x="2690401" y="-3242"/>
                </a:lnTo>
                <a:lnTo>
                  <a:pt x="2669383" y="-3242"/>
                </a:lnTo>
                <a:close/>
                <a:moveTo>
                  <a:pt x="2627371" y="13606"/>
                </a:moveTo>
                <a:lnTo>
                  <a:pt x="2648365" y="13606"/>
                </a:lnTo>
                <a:lnTo>
                  <a:pt x="2648365" y="-3242"/>
                </a:lnTo>
                <a:lnTo>
                  <a:pt x="2627371" y="-3242"/>
                </a:lnTo>
                <a:close/>
                <a:moveTo>
                  <a:pt x="2585336" y="13606"/>
                </a:moveTo>
                <a:lnTo>
                  <a:pt x="2606353" y="13606"/>
                </a:lnTo>
                <a:lnTo>
                  <a:pt x="2606353" y="-3242"/>
                </a:lnTo>
                <a:lnTo>
                  <a:pt x="2585336" y="-3242"/>
                </a:lnTo>
                <a:close/>
                <a:moveTo>
                  <a:pt x="2543324" y="13606"/>
                </a:moveTo>
                <a:lnTo>
                  <a:pt x="2564342" y="13606"/>
                </a:lnTo>
                <a:lnTo>
                  <a:pt x="2564342" y="-3242"/>
                </a:lnTo>
                <a:lnTo>
                  <a:pt x="2543324" y="-3242"/>
                </a:lnTo>
                <a:close/>
                <a:moveTo>
                  <a:pt x="2501313" y="13606"/>
                </a:moveTo>
                <a:lnTo>
                  <a:pt x="2522306" y="13606"/>
                </a:lnTo>
                <a:lnTo>
                  <a:pt x="2522306" y="-3242"/>
                </a:lnTo>
                <a:lnTo>
                  <a:pt x="2501313" y="-3242"/>
                </a:lnTo>
                <a:close/>
                <a:moveTo>
                  <a:pt x="2459277" y="13606"/>
                </a:moveTo>
                <a:lnTo>
                  <a:pt x="2480295" y="13606"/>
                </a:lnTo>
                <a:lnTo>
                  <a:pt x="2480295" y="-3242"/>
                </a:lnTo>
                <a:lnTo>
                  <a:pt x="2459277" y="-3242"/>
                </a:lnTo>
                <a:close/>
                <a:moveTo>
                  <a:pt x="2417265" y="13606"/>
                </a:moveTo>
                <a:lnTo>
                  <a:pt x="2438259" y="13606"/>
                </a:lnTo>
                <a:lnTo>
                  <a:pt x="2438259" y="-3242"/>
                </a:lnTo>
                <a:lnTo>
                  <a:pt x="2417265" y="-3242"/>
                </a:lnTo>
                <a:close/>
                <a:moveTo>
                  <a:pt x="2375229" y="13606"/>
                </a:moveTo>
                <a:lnTo>
                  <a:pt x="2396248" y="13606"/>
                </a:lnTo>
                <a:lnTo>
                  <a:pt x="2396248" y="-3242"/>
                </a:lnTo>
                <a:lnTo>
                  <a:pt x="2375229" y="-3242"/>
                </a:lnTo>
                <a:close/>
                <a:moveTo>
                  <a:pt x="2333218" y="13606"/>
                </a:moveTo>
                <a:lnTo>
                  <a:pt x="2354236" y="13606"/>
                </a:lnTo>
                <a:lnTo>
                  <a:pt x="2354236" y="-3242"/>
                </a:lnTo>
                <a:lnTo>
                  <a:pt x="2333218" y="-3242"/>
                </a:lnTo>
                <a:close/>
                <a:moveTo>
                  <a:pt x="2291207" y="13606"/>
                </a:moveTo>
                <a:lnTo>
                  <a:pt x="2312200" y="13606"/>
                </a:lnTo>
                <a:lnTo>
                  <a:pt x="2312200" y="-3242"/>
                </a:lnTo>
                <a:lnTo>
                  <a:pt x="2291207" y="-3242"/>
                </a:lnTo>
                <a:close/>
                <a:moveTo>
                  <a:pt x="2249171" y="13606"/>
                </a:moveTo>
                <a:lnTo>
                  <a:pt x="2270189" y="13606"/>
                </a:lnTo>
                <a:lnTo>
                  <a:pt x="2270189" y="-3242"/>
                </a:lnTo>
                <a:lnTo>
                  <a:pt x="2249171" y="-3242"/>
                </a:lnTo>
                <a:close/>
                <a:moveTo>
                  <a:pt x="2207160" y="13606"/>
                </a:moveTo>
                <a:lnTo>
                  <a:pt x="2228177" y="13606"/>
                </a:lnTo>
                <a:lnTo>
                  <a:pt x="2228177" y="-3242"/>
                </a:lnTo>
                <a:lnTo>
                  <a:pt x="2207160" y="-3242"/>
                </a:lnTo>
                <a:close/>
                <a:moveTo>
                  <a:pt x="2165148" y="13606"/>
                </a:moveTo>
                <a:lnTo>
                  <a:pt x="2186141" y="13606"/>
                </a:lnTo>
                <a:lnTo>
                  <a:pt x="2186141" y="-3242"/>
                </a:lnTo>
                <a:lnTo>
                  <a:pt x="2165148" y="-3242"/>
                </a:lnTo>
                <a:close/>
                <a:moveTo>
                  <a:pt x="2123112" y="13606"/>
                </a:moveTo>
                <a:lnTo>
                  <a:pt x="2144130" y="13606"/>
                </a:lnTo>
                <a:lnTo>
                  <a:pt x="2144130" y="-3242"/>
                </a:lnTo>
                <a:lnTo>
                  <a:pt x="2123112" y="-3242"/>
                </a:lnTo>
                <a:close/>
                <a:moveTo>
                  <a:pt x="2081101" y="13606"/>
                </a:moveTo>
                <a:lnTo>
                  <a:pt x="2102094" y="13606"/>
                </a:lnTo>
                <a:lnTo>
                  <a:pt x="2102094" y="-3242"/>
                </a:lnTo>
                <a:lnTo>
                  <a:pt x="2081101" y="-3242"/>
                </a:lnTo>
                <a:close/>
                <a:moveTo>
                  <a:pt x="2039065" y="13606"/>
                </a:moveTo>
                <a:lnTo>
                  <a:pt x="2060083" y="13606"/>
                </a:lnTo>
                <a:lnTo>
                  <a:pt x="2060083" y="-3242"/>
                </a:lnTo>
                <a:lnTo>
                  <a:pt x="2039065" y="-3242"/>
                </a:lnTo>
                <a:close/>
                <a:moveTo>
                  <a:pt x="1997053" y="13606"/>
                </a:moveTo>
                <a:lnTo>
                  <a:pt x="2018072" y="13606"/>
                </a:lnTo>
                <a:lnTo>
                  <a:pt x="2018072" y="-3242"/>
                </a:lnTo>
                <a:lnTo>
                  <a:pt x="1997053" y="-3242"/>
                </a:lnTo>
                <a:close/>
                <a:moveTo>
                  <a:pt x="1955042" y="13606"/>
                </a:moveTo>
                <a:lnTo>
                  <a:pt x="1976036" y="13606"/>
                </a:lnTo>
                <a:lnTo>
                  <a:pt x="1976036" y="-3242"/>
                </a:lnTo>
                <a:lnTo>
                  <a:pt x="1955042" y="-3242"/>
                </a:lnTo>
                <a:close/>
                <a:moveTo>
                  <a:pt x="1913006" y="13606"/>
                </a:moveTo>
                <a:lnTo>
                  <a:pt x="1934024" y="13606"/>
                </a:lnTo>
                <a:lnTo>
                  <a:pt x="1934024" y="-3242"/>
                </a:lnTo>
                <a:lnTo>
                  <a:pt x="1913006" y="-3242"/>
                </a:lnTo>
                <a:close/>
                <a:moveTo>
                  <a:pt x="1870995" y="13606"/>
                </a:moveTo>
                <a:lnTo>
                  <a:pt x="1891989" y="13606"/>
                </a:lnTo>
                <a:lnTo>
                  <a:pt x="1891989" y="-3242"/>
                </a:lnTo>
                <a:lnTo>
                  <a:pt x="1870995" y="-3242"/>
                </a:lnTo>
                <a:close/>
                <a:moveTo>
                  <a:pt x="1828959" y="13606"/>
                </a:moveTo>
                <a:lnTo>
                  <a:pt x="1849977" y="13606"/>
                </a:lnTo>
                <a:lnTo>
                  <a:pt x="1849977" y="-3242"/>
                </a:lnTo>
                <a:lnTo>
                  <a:pt x="1828959" y="-3242"/>
                </a:lnTo>
                <a:close/>
                <a:moveTo>
                  <a:pt x="1786948" y="13606"/>
                </a:moveTo>
                <a:lnTo>
                  <a:pt x="1807965" y="13606"/>
                </a:lnTo>
                <a:lnTo>
                  <a:pt x="1807965" y="-3242"/>
                </a:lnTo>
                <a:lnTo>
                  <a:pt x="1786948" y="-3242"/>
                </a:lnTo>
                <a:close/>
                <a:moveTo>
                  <a:pt x="1744936" y="13606"/>
                </a:moveTo>
                <a:lnTo>
                  <a:pt x="1765930" y="13606"/>
                </a:lnTo>
                <a:lnTo>
                  <a:pt x="1765930" y="-3242"/>
                </a:lnTo>
                <a:lnTo>
                  <a:pt x="1744936" y="-3242"/>
                </a:lnTo>
                <a:close/>
                <a:moveTo>
                  <a:pt x="1702901" y="13606"/>
                </a:moveTo>
                <a:lnTo>
                  <a:pt x="1723918" y="13606"/>
                </a:lnTo>
                <a:lnTo>
                  <a:pt x="1723918" y="-3242"/>
                </a:lnTo>
                <a:lnTo>
                  <a:pt x="1702901" y="-3242"/>
                </a:lnTo>
                <a:close/>
                <a:moveTo>
                  <a:pt x="1660889" y="13606"/>
                </a:moveTo>
                <a:lnTo>
                  <a:pt x="1681907" y="13606"/>
                </a:lnTo>
                <a:lnTo>
                  <a:pt x="1681907" y="-3242"/>
                </a:lnTo>
                <a:lnTo>
                  <a:pt x="1660889" y="-3242"/>
                </a:lnTo>
                <a:close/>
                <a:moveTo>
                  <a:pt x="1618853" y="13606"/>
                </a:moveTo>
                <a:lnTo>
                  <a:pt x="1639871" y="13606"/>
                </a:lnTo>
                <a:lnTo>
                  <a:pt x="1639871" y="-3242"/>
                </a:lnTo>
                <a:lnTo>
                  <a:pt x="1618853" y="-3242"/>
                </a:lnTo>
                <a:close/>
                <a:moveTo>
                  <a:pt x="1576842" y="13606"/>
                </a:moveTo>
                <a:lnTo>
                  <a:pt x="1597860" y="13606"/>
                </a:lnTo>
                <a:lnTo>
                  <a:pt x="1597860" y="-3242"/>
                </a:lnTo>
                <a:lnTo>
                  <a:pt x="1576842" y="-3242"/>
                </a:lnTo>
                <a:close/>
                <a:moveTo>
                  <a:pt x="1534830" y="13606"/>
                </a:moveTo>
                <a:lnTo>
                  <a:pt x="1555824" y="13606"/>
                </a:lnTo>
                <a:lnTo>
                  <a:pt x="1555824" y="-3242"/>
                </a:lnTo>
                <a:lnTo>
                  <a:pt x="1534830" y="-3242"/>
                </a:lnTo>
                <a:close/>
                <a:moveTo>
                  <a:pt x="1492794" y="13606"/>
                </a:moveTo>
                <a:lnTo>
                  <a:pt x="1513813" y="13606"/>
                </a:lnTo>
                <a:lnTo>
                  <a:pt x="1513813" y="-3242"/>
                </a:lnTo>
                <a:lnTo>
                  <a:pt x="1492794" y="-3242"/>
                </a:lnTo>
                <a:close/>
                <a:moveTo>
                  <a:pt x="1450783" y="13606"/>
                </a:moveTo>
                <a:lnTo>
                  <a:pt x="1471801" y="13606"/>
                </a:lnTo>
                <a:lnTo>
                  <a:pt x="1471801" y="-3242"/>
                </a:lnTo>
                <a:lnTo>
                  <a:pt x="1450783" y="-3242"/>
                </a:lnTo>
                <a:close/>
                <a:moveTo>
                  <a:pt x="1408772" y="13606"/>
                </a:moveTo>
                <a:lnTo>
                  <a:pt x="1429765" y="13606"/>
                </a:lnTo>
                <a:lnTo>
                  <a:pt x="1429765" y="-3242"/>
                </a:lnTo>
                <a:lnTo>
                  <a:pt x="1408772" y="-3242"/>
                </a:lnTo>
                <a:close/>
                <a:moveTo>
                  <a:pt x="1366736" y="13606"/>
                </a:moveTo>
                <a:lnTo>
                  <a:pt x="1387754" y="13606"/>
                </a:lnTo>
                <a:lnTo>
                  <a:pt x="1387754" y="-3242"/>
                </a:lnTo>
                <a:lnTo>
                  <a:pt x="1366736" y="-3242"/>
                </a:lnTo>
                <a:close/>
                <a:moveTo>
                  <a:pt x="1324725" y="13606"/>
                </a:moveTo>
                <a:lnTo>
                  <a:pt x="1345742" y="13606"/>
                </a:lnTo>
                <a:lnTo>
                  <a:pt x="1345742" y="-3242"/>
                </a:lnTo>
                <a:lnTo>
                  <a:pt x="1324725" y="-3242"/>
                </a:lnTo>
                <a:close/>
                <a:moveTo>
                  <a:pt x="1282689" y="13606"/>
                </a:moveTo>
                <a:lnTo>
                  <a:pt x="1303706" y="13606"/>
                </a:lnTo>
                <a:lnTo>
                  <a:pt x="1303706" y="-3242"/>
                </a:lnTo>
                <a:lnTo>
                  <a:pt x="1282689" y="-3242"/>
                </a:lnTo>
                <a:close/>
                <a:moveTo>
                  <a:pt x="1240677" y="13606"/>
                </a:moveTo>
                <a:lnTo>
                  <a:pt x="1261695" y="13606"/>
                </a:lnTo>
                <a:lnTo>
                  <a:pt x="1261695" y="-3242"/>
                </a:lnTo>
                <a:lnTo>
                  <a:pt x="1240677" y="-3242"/>
                </a:lnTo>
                <a:close/>
                <a:moveTo>
                  <a:pt x="1198666" y="13606"/>
                </a:moveTo>
                <a:lnTo>
                  <a:pt x="1219659" y="13606"/>
                </a:lnTo>
                <a:lnTo>
                  <a:pt x="1219659" y="-3242"/>
                </a:lnTo>
                <a:lnTo>
                  <a:pt x="1198666" y="-3242"/>
                </a:lnTo>
                <a:close/>
                <a:moveTo>
                  <a:pt x="1156630" y="13606"/>
                </a:moveTo>
                <a:lnTo>
                  <a:pt x="1177648" y="13606"/>
                </a:lnTo>
                <a:lnTo>
                  <a:pt x="1177648" y="-3242"/>
                </a:lnTo>
                <a:lnTo>
                  <a:pt x="1156630" y="-3242"/>
                </a:lnTo>
                <a:close/>
                <a:moveTo>
                  <a:pt x="1114618" y="13606"/>
                </a:moveTo>
                <a:lnTo>
                  <a:pt x="1135612" y="13606"/>
                </a:lnTo>
                <a:lnTo>
                  <a:pt x="1135612" y="-3242"/>
                </a:lnTo>
                <a:lnTo>
                  <a:pt x="1114618" y="-3242"/>
                </a:lnTo>
                <a:close/>
                <a:moveTo>
                  <a:pt x="1072583" y="13606"/>
                </a:moveTo>
                <a:lnTo>
                  <a:pt x="1093601" y="13606"/>
                </a:lnTo>
                <a:lnTo>
                  <a:pt x="1093601" y="-3242"/>
                </a:lnTo>
                <a:lnTo>
                  <a:pt x="1072583" y="-3242"/>
                </a:lnTo>
                <a:close/>
                <a:moveTo>
                  <a:pt x="1030571" y="13606"/>
                </a:moveTo>
                <a:lnTo>
                  <a:pt x="1051589" y="13606"/>
                </a:lnTo>
                <a:lnTo>
                  <a:pt x="1051589" y="-3242"/>
                </a:lnTo>
                <a:lnTo>
                  <a:pt x="1030571" y="-3242"/>
                </a:lnTo>
                <a:close/>
                <a:moveTo>
                  <a:pt x="988560" y="13606"/>
                </a:moveTo>
                <a:lnTo>
                  <a:pt x="1009553" y="13606"/>
                </a:lnTo>
                <a:lnTo>
                  <a:pt x="1009553" y="-3242"/>
                </a:lnTo>
                <a:lnTo>
                  <a:pt x="988560" y="-3242"/>
                </a:lnTo>
                <a:close/>
                <a:moveTo>
                  <a:pt x="946524" y="13606"/>
                </a:moveTo>
                <a:lnTo>
                  <a:pt x="967542" y="13606"/>
                </a:lnTo>
                <a:lnTo>
                  <a:pt x="967542" y="-3242"/>
                </a:lnTo>
                <a:lnTo>
                  <a:pt x="946524" y="-3242"/>
                </a:lnTo>
                <a:close/>
                <a:moveTo>
                  <a:pt x="904513" y="13606"/>
                </a:moveTo>
                <a:lnTo>
                  <a:pt x="925530" y="13606"/>
                </a:lnTo>
                <a:lnTo>
                  <a:pt x="925530" y="-3242"/>
                </a:lnTo>
                <a:lnTo>
                  <a:pt x="904513" y="-3242"/>
                </a:lnTo>
                <a:close/>
                <a:moveTo>
                  <a:pt x="862501" y="13606"/>
                </a:moveTo>
                <a:lnTo>
                  <a:pt x="883494" y="13606"/>
                </a:lnTo>
                <a:lnTo>
                  <a:pt x="883494" y="-3242"/>
                </a:lnTo>
                <a:lnTo>
                  <a:pt x="862501" y="-3242"/>
                </a:lnTo>
                <a:close/>
                <a:moveTo>
                  <a:pt x="820465" y="13606"/>
                </a:moveTo>
                <a:lnTo>
                  <a:pt x="841483" y="13606"/>
                </a:lnTo>
                <a:lnTo>
                  <a:pt x="841483" y="-3242"/>
                </a:lnTo>
                <a:lnTo>
                  <a:pt x="820465" y="-3242"/>
                </a:lnTo>
                <a:close/>
                <a:moveTo>
                  <a:pt x="778454" y="13606"/>
                </a:moveTo>
                <a:lnTo>
                  <a:pt x="799447" y="13606"/>
                </a:lnTo>
                <a:lnTo>
                  <a:pt x="799447" y="-3242"/>
                </a:lnTo>
                <a:lnTo>
                  <a:pt x="778454" y="-3242"/>
                </a:lnTo>
                <a:close/>
                <a:moveTo>
                  <a:pt x="736418" y="13606"/>
                </a:moveTo>
                <a:lnTo>
                  <a:pt x="757436" y="13606"/>
                </a:lnTo>
                <a:lnTo>
                  <a:pt x="757436" y="-3242"/>
                </a:lnTo>
                <a:lnTo>
                  <a:pt x="736418" y="-3242"/>
                </a:lnTo>
                <a:close/>
                <a:moveTo>
                  <a:pt x="694406" y="13606"/>
                </a:moveTo>
                <a:lnTo>
                  <a:pt x="715425" y="13606"/>
                </a:lnTo>
                <a:lnTo>
                  <a:pt x="715425" y="-3242"/>
                </a:lnTo>
                <a:lnTo>
                  <a:pt x="694406" y="-3242"/>
                </a:lnTo>
                <a:close/>
                <a:moveTo>
                  <a:pt x="652395" y="13606"/>
                </a:moveTo>
                <a:lnTo>
                  <a:pt x="673389" y="13606"/>
                </a:lnTo>
                <a:lnTo>
                  <a:pt x="673389" y="-3242"/>
                </a:lnTo>
                <a:lnTo>
                  <a:pt x="652395" y="-3242"/>
                </a:lnTo>
                <a:close/>
                <a:moveTo>
                  <a:pt x="610359" y="13606"/>
                </a:moveTo>
                <a:lnTo>
                  <a:pt x="631377" y="13606"/>
                </a:lnTo>
                <a:lnTo>
                  <a:pt x="631377" y="-3242"/>
                </a:lnTo>
                <a:lnTo>
                  <a:pt x="610359" y="-3242"/>
                </a:lnTo>
                <a:close/>
                <a:moveTo>
                  <a:pt x="568348" y="13606"/>
                </a:moveTo>
                <a:lnTo>
                  <a:pt x="589366" y="13606"/>
                </a:lnTo>
                <a:lnTo>
                  <a:pt x="589366" y="-3242"/>
                </a:lnTo>
                <a:lnTo>
                  <a:pt x="568348" y="-3242"/>
                </a:lnTo>
                <a:close/>
                <a:moveTo>
                  <a:pt x="526312" y="13606"/>
                </a:moveTo>
                <a:lnTo>
                  <a:pt x="547330" y="13606"/>
                </a:lnTo>
                <a:lnTo>
                  <a:pt x="547330" y="-3242"/>
                </a:lnTo>
                <a:lnTo>
                  <a:pt x="526312" y="-3242"/>
                </a:lnTo>
                <a:close/>
                <a:moveTo>
                  <a:pt x="484301" y="13606"/>
                </a:moveTo>
                <a:lnTo>
                  <a:pt x="505318" y="13606"/>
                </a:lnTo>
                <a:lnTo>
                  <a:pt x="505318" y="-3242"/>
                </a:lnTo>
                <a:lnTo>
                  <a:pt x="484301" y="-3242"/>
                </a:lnTo>
                <a:close/>
                <a:moveTo>
                  <a:pt x="442289" y="13606"/>
                </a:moveTo>
                <a:lnTo>
                  <a:pt x="463283" y="13606"/>
                </a:lnTo>
                <a:lnTo>
                  <a:pt x="463283" y="-3242"/>
                </a:lnTo>
                <a:lnTo>
                  <a:pt x="442289" y="-3242"/>
                </a:lnTo>
                <a:close/>
                <a:moveTo>
                  <a:pt x="400254" y="13606"/>
                </a:moveTo>
                <a:lnTo>
                  <a:pt x="421271" y="13606"/>
                </a:lnTo>
                <a:lnTo>
                  <a:pt x="421271" y="-3242"/>
                </a:lnTo>
                <a:lnTo>
                  <a:pt x="400254" y="-3242"/>
                </a:lnTo>
                <a:close/>
                <a:moveTo>
                  <a:pt x="358242" y="13606"/>
                </a:moveTo>
                <a:lnTo>
                  <a:pt x="379260" y="13606"/>
                </a:lnTo>
                <a:lnTo>
                  <a:pt x="379260" y="-3242"/>
                </a:lnTo>
                <a:lnTo>
                  <a:pt x="358242" y="-3242"/>
                </a:lnTo>
                <a:close/>
                <a:moveTo>
                  <a:pt x="316230" y="13606"/>
                </a:moveTo>
                <a:lnTo>
                  <a:pt x="337224" y="13606"/>
                </a:lnTo>
                <a:lnTo>
                  <a:pt x="337224" y="-3242"/>
                </a:lnTo>
                <a:lnTo>
                  <a:pt x="316230" y="-3242"/>
                </a:lnTo>
                <a:close/>
                <a:moveTo>
                  <a:pt x="274195" y="13606"/>
                </a:moveTo>
                <a:lnTo>
                  <a:pt x="295213" y="13606"/>
                </a:lnTo>
                <a:lnTo>
                  <a:pt x="295213" y="-3242"/>
                </a:lnTo>
                <a:lnTo>
                  <a:pt x="274195" y="-3242"/>
                </a:lnTo>
                <a:close/>
                <a:moveTo>
                  <a:pt x="232183" y="13606"/>
                </a:moveTo>
                <a:lnTo>
                  <a:pt x="253177" y="13606"/>
                </a:lnTo>
                <a:lnTo>
                  <a:pt x="253177" y="-3242"/>
                </a:lnTo>
                <a:lnTo>
                  <a:pt x="232183" y="-3242"/>
                </a:lnTo>
                <a:close/>
                <a:moveTo>
                  <a:pt x="190148" y="13606"/>
                </a:moveTo>
                <a:lnTo>
                  <a:pt x="211166" y="13606"/>
                </a:lnTo>
                <a:lnTo>
                  <a:pt x="211166" y="-3242"/>
                </a:lnTo>
                <a:lnTo>
                  <a:pt x="190148" y="-3242"/>
                </a:lnTo>
                <a:close/>
                <a:moveTo>
                  <a:pt x="148136" y="13606"/>
                </a:moveTo>
                <a:lnTo>
                  <a:pt x="169154" y="13606"/>
                </a:lnTo>
                <a:lnTo>
                  <a:pt x="169154" y="-3242"/>
                </a:lnTo>
                <a:lnTo>
                  <a:pt x="148136" y="-3242"/>
                </a:lnTo>
                <a:close/>
                <a:moveTo>
                  <a:pt x="106125" y="13606"/>
                </a:moveTo>
                <a:lnTo>
                  <a:pt x="127118" y="13606"/>
                </a:lnTo>
                <a:lnTo>
                  <a:pt x="127118" y="-3242"/>
                </a:lnTo>
                <a:lnTo>
                  <a:pt x="106125" y="-3242"/>
                </a:lnTo>
                <a:lnTo>
                  <a:pt x="106125" y="13606"/>
                </a:lnTo>
              </a:path>
            </a:pathLst>
          </a:custGeom>
          <a:solidFill>
            <a:schemeClr val="bg1"/>
          </a:solidFill>
          <a:ln w="24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440" dirty="0">
              <a:latin typeface="Roboto" panose="02000000000000000000" pitchFamily="2" charset="0"/>
            </a:endParaRPr>
          </a:p>
        </p:txBody>
      </p:sp>
      <p:sp>
        <p:nvSpPr>
          <p:cNvPr id="356" name="Esteira rolante 4">
            <a:extLst>
              <a:ext uri="{FF2B5EF4-FFF2-40B4-BE49-F238E27FC236}">
                <a16:creationId xmlns:a16="http://schemas.microsoft.com/office/drawing/2014/main" id="{AF6A98C2-099B-8CD4-7A6F-EC575072E8AC}"/>
              </a:ext>
            </a:extLst>
          </p:cNvPr>
          <p:cNvSpPr/>
          <p:nvPr/>
        </p:nvSpPr>
        <p:spPr>
          <a:xfrm flipV="1">
            <a:off x="6084373" y="5215822"/>
            <a:ext cx="3476839" cy="165705"/>
          </a:xfrm>
          <a:custGeom>
            <a:avLst/>
            <a:gdLst>
              <a:gd name="connsiteX0" fmla="*/ 80937 w 4346049"/>
              <a:gd name="connsiteY0" fmla="*/ 187040 h 207131"/>
              <a:gd name="connsiteX1" fmla="*/ -5792 w 4346049"/>
              <a:gd name="connsiteY1" fmla="*/ 100335 h 207131"/>
              <a:gd name="connsiteX2" fmla="*/ 80937 w 4346049"/>
              <a:gd name="connsiteY2" fmla="*/ 13606 h 207131"/>
              <a:gd name="connsiteX3" fmla="*/ 4219831 w 4346049"/>
              <a:gd name="connsiteY3" fmla="*/ 13606 h 207131"/>
              <a:gd name="connsiteX4" fmla="*/ 4306560 w 4346049"/>
              <a:gd name="connsiteY4" fmla="*/ 100335 h 207131"/>
              <a:gd name="connsiteX5" fmla="*/ 4219831 w 4346049"/>
              <a:gd name="connsiteY5" fmla="*/ 187040 h 207131"/>
              <a:gd name="connsiteX6" fmla="*/ -22640 w 4346049"/>
              <a:gd name="connsiteY6" fmla="*/ 100335 h 207131"/>
              <a:gd name="connsiteX7" fmla="*/ 80937 w 4346049"/>
              <a:gd name="connsiteY7" fmla="*/ 203889 h 207131"/>
              <a:gd name="connsiteX8" fmla="*/ 4219831 w 4346049"/>
              <a:gd name="connsiteY8" fmla="*/ 203889 h 207131"/>
              <a:gd name="connsiteX9" fmla="*/ 4323409 w 4346049"/>
              <a:gd name="connsiteY9" fmla="*/ 100335 h 207131"/>
              <a:gd name="connsiteX10" fmla="*/ 4219831 w 4346049"/>
              <a:gd name="connsiteY10" fmla="*/ -3242 h 207131"/>
              <a:gd name="connsiteX11" fmla="*/ 80937 w 4346049"/>
              <a:gd name="connsiteY11" fmla="*/ -3242 h 207131"/>
              <a:gd name="connsiteX12" fmla="*/ -22640 w 4346049"/>
              <a:gd name="connsiteY12" fmla="*/ 100335 h 20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6049" h="207131">
                <a:moveTo>
                  <a:pt x="80937" y="187040"/>
                </a:moveTo>
                <a:cubicBezTo>
                  <a:pt x="33098" y="187040"/>
                  <a:pt x="-5792" y="148150"/>
                  <a:pt x="-5792" y="100335"/>
                </a:cubicBezTo>
                <a:cubicBezTo>
                  <a:pt x="-5792" y="52521"/>
                  <a:pt x="33098" y="13606"/>
                  <a:pt x="80937" y="13606"/>
                </a:cubicBezTo>
                <a:lnTo>
                  <a:pt x="4219831" y="13606"/>
                </a:lnTo>
                <a:cubicBezTo>
                  <a:pt x="4267670" y="13606"/>
                  <a:pt x="4306560" y="52521"/>
                  <a:pt x="4306560" y="100335"/>
                </a:cubicBezTo>
                <a:cubicBezTo>
                  <a:pt x="4306560" y="148150"/>
                  <a:pt x="4267670" y="187040"/>
                  <a:pt x="4219831" y="187040"/>
                </a:cubicBezTo>
                <a:close/>
                <a:moveTo>
                  <a:pt x="-22640" y="100335"/>
                </a:moveTo>
                <a:cubicBezTo>
                  <a:pt x="-22640" y="157440"/>
                  <a:pt x="23809" y="203889"/>
                  <a:pt x="80937" y="203889"/>
                </a:cubicBezTo>
                <a:lnTo>
                  <a:pt x="4219831" y="203889"/>
                </a:lnTo>
                <a:cubicBezTo>
                  <a:pt x="4276935" y="203889"/>
                  <a:pt x="4323409" y="157440"/>
                  <a:pt x="4323409" y="100335"/>
                </a:cubicBezTo>
                <a:cubicBezTo>
                  <a:pt x="4323409" y="43231"/>
                  <a:pt x="4276935" y="-3242"/>
                  <a:pt x="4219831" y="-3242"/>
                </a:cubicBezTo>
                <a:lnTo>
                  <a:pt x="80937" y="-3242"/>
                </a:lnTo>
                <a:cubicBezTo>
                  <a:pt x="23809" y="-3242"/>
                  <a:pt x="-22640" y="43231"/>
                  <a:pt x="-22640" y="100335"/>
                </a:cubicBezTo>
              </a:path>
            </a:pathLst>
          </a:custGeom>
          <a:solidFill>
            <a:srgbClr val="241F3C"/>
          </a:solidFill>
          <a:ln w="244" cap="flat">
            <a:noFill/>
            <a:prstDash val="solid"/>
            <a:miter/>
          </a:ln>
          <a:effectLst>
            <a:outerShdw blurRad="50800" dir="5400000" algn="ctr" rotWithShape="0">
              <a:schemeClr val="bg2"/>
            </a:outerShdw>
          </a:effectLst>
        </p:spPr>
        <p:txBody>
          <a:bodyPr rtlCol="0" anchor="ctr"/>
          <a:lstStyle/>
          <a:p>
            <a:endParaRPr lang="pt-BR" sz="1440" dirty="0">
              <a:latin typeface="Roboto" panose="02000000000000000000" pitchFamily="2" charset="0"/>
            </a:endParaRPr>
          </a:p>
        </p:txBody>
      </p:sp>
      <p:sp>
        <p:nvSpPr>
          <p:cNvPr id="273" name="Metal">
            <a:extLst>
              <a:ext uri="{FF2B5EF4-FFF2-40B4-BE49-F238E27FC236}">
                <a16:creationId xmlns:a16="http://schemas.microsoft.com/office/drawing/2014/main" id="{627F7EDD-1C32-E013-9B1C-2018E24D4CED}"/>
              </a:ext>
            </a:extLst>
          </p:cNvPr>
          <p:cNvSpPr/>
          <p:nvPr/>
        </p:nvSpPr>
        <p:spPr>
          <a:xfrm flipV="1">
            <a:off x="3917256" y="3917488"/>
            <a:ext cx="4404886" cy="451782"/>
          </a:xfrm>
          <a:custGeom>
            <a:avLst/>
            <a:gdLst>
              <a:gd name="connsiteX0" fmla="*/ 4765294 w 5350738"/>
              <a:gd name="connsiteY0" fmla="*/ 21946 h 564728"/>
              <a:gd name="connsiteX1" fmla="*/ 4765294 w 5350738"/>
              <a:gd name="connsiteY1" fmla="*/ 505406 h 564728"/>
              <a:gd name="connsiteX2" fmla="*/ 5280037 w 5350738"/>
              <a:gd name="connsiteY2" fmla="*/ 21946 h 564728"/>
              <a:gd name="connsiteX3" fmla="*/ 4735205 w 5350738"/>
              <a:gd name="connsiteY3" fmla="*/ 42013 h 564728"/>
              <a:gd name="connsiteX4" fmla="*/ 4218292 w 5350738"/>
              <a:gd name="connsiteY4" fmla="*/ 527546 h 564728"/>
              <a:gd name="connsiteX5" fmla="*/ 4735205 w 5350738"/>
              <a:gd name="connsiteY5" fmla="*/ 527546 h 564728"/>
              <a:gd name="connsiteX6" fmla="*/ 4197908 w 5350738"/>
              <a:gd name="connsiteY6" fmla="*/ 21946 h 564728"/>
              <a:gd name="connsiteX7" fmla="*/ 4197908 w 5350738"/>
              <a:gd name="connsiteY7" fmla="*/ 505406 h 564728"/>
              <a:gd name="connsiteX8" fmla="*/ 4712651 w 5350738"/>
              <a:gd name="connsiteY8" fmla="*/ 21946 h 564728"/>
              <a:gd name="connsiteX9" fmla="*/ 4167819 w 5350738"/>
              <a:gd name="connsiteY9" fmla="*/ 42013 h 564728"/>
              <a:gd name="connsiteX10" fmla="*/ 3650906 w 5350738"/>
              <a:gd name="connsiteY10" fmla="*/ 527546 h 564728"/>
              <a:gd name="connsiteX11" fmla="*/ 4167819 w 5350738"/>
              <a:gd name="connsiteY11" fmla="*/ 527546 h 564728"/>
              <a:gd name="connsiteX12" fmla="*/ 3634520 w 5350738"/>
              <a:gd name="connsiteY12" fmla="*/ 21946 h 564728"/>
              <a:gd name="connsiteX13" fmla="*/ 3634520 w 5350738"/>
              <a:gd name="connsiteY13" fmla="*/ 501651 h 564728"/>
              <a:gd name="connsiteX14" fmla="*/ 4145241 w 5350738"/>
              <a:gd name="connsiteY14" fmla="*/ 21946 h 564728"/>
              <a:gd name="connsiteX15" fmla="*/ 3604432 w 5350738"/>
              <a:gd name="connsiteY15" fmla="*/ 42013 h 564728"/>
              <a:gd name="connsiteX16" fmla="*/ 3087519 w 5350738"/>
              <a:gd name="connsiteY16" fmla="*/ 527546 h 564728"/>
              <a:gd name="connsiteX17" fmla="*/ 3604432 w 5350738"/>
              <a:gd name="connsiteY17" fmla="*/ 527546 h 564728"/>
              <a:gd name="connsiteX18" fmla="*/ 3067110 w 5350738"/>
              <a:gd name="connsiteY18" fmla="*/ 21946 h 564728"/>
              <a:gd name="connsiteX19" fmla="*/ 3067110 w 5350738"/>
              <a:gd name="connsiteY19" fmla="*/ 505406 h 564728"/>
              <a:gd name="connsiteX20" fmla="*/ 3581854 w 5350738"/>
              <a:gd name="connsiteY20" fmla="*/ 21946 h 564728"/>
              <a:gd name="connsiteX21" fmla="*/ 3037022 w 5350738"/>
              <a:gd name="connsiteY21" fmla="*/ 42013 h 564728"/>
              <a:gd name="connsiteX22" fmla="*/ 2520108 w 5350738"/>
              <a:gd name="connsiteY22" fmla="*/ 527546 h 564728"/>
              <a:gd name="connsiteX23" fmla="*/ 3037022 w 5350738"/>
              <a:gd name="connsiteY23" fmla="*/ 527546 h 564728"/>
              <a:gd name="connsiteX24" fmla="*/ 2499724 w 5350738"/>
              <a:gd name="connsiteY24" fmla="*/ 21946 h 564728"/>
              <a:gd name="connsiteX25" fmla="*/ 2499724 w 5350738"/>
              <a:gd name="connsiteY25" fmla="*/ 505406 h 564728"/>
              <a:gd name="connsiteX26" fmla="*/ 3014468 w 5350738"/>
              <a:gd name="connsiteY26" fmla="*/ 21946 h 564728"/>
              <a:gd name="connsiteX27" fmla="*/ 2469636 w 5350738"/>
              <a:gd name="connsiteY27" fmla="*/ 42013 h 564728"/>
              <a:gd name="connsiteX28" fmla="*/ 1952722 w 5350738"/>
              <a:gd name="connsiteY28" fmla="*/ 527546 h 564728"/>
              <a:gd name="connsiteX29" fmla="*/ 2469636 w 5350738"/>
              <a:gd name="connsiteY29" fmla="*/ 527546 h 564728"/>
              <a:gd name="connsiteX30" fmla="*/ 1932314 w 5350738"/>
              <a:gd name="connsiteY30" fmla="*/ 21946 h 564728"/>
              <a:gd name="connsiteX31" fmla="*/ 1932314 w 5350738"/>
              <a:gd name="connsiteY31" fmla="*/ 505406 h 564728"/>
              <a:gd name="connsiteX32" fmla="*/ 2447057 w 5350738"/>
              <a:gd name="connsiteY32" fmla="*/ 21946 h 564728"/>
              <a:gd name="connsiteX33" fmla="*/ 1902225 w 5350738"/>
              <a:gd name="connsiteY33" fmla="*/ 42013 h 564728"/>
              <a:gd name="connsiteX34" fmla="*/ 1385312 w 5350738"/>
              <a:gd name="connsiteY34" fmla="*/ 527546 h 564728"/>
              <a:gd name="connsiteX35" fmla="*/ 1902225 w 5350738"/>
              <a:gd name="connsiteY35" fmla="*/ 527546 h 564728"/>
              <a:gd name="connsiteX36" fmla="*/ 1366927 w 5350738"/>
              <a:gd name="connsiteY36" fmla="*/ 21946 h 564728"/>
              <a:gd name="connsiteX37" fmla="*/ 1366927 w 5350738"/>
              <a:gd name="connsiteY37" fmla="*/ 503529 h 564728"/>
              <a:gd name="connsiteX38" fmla="*/ 1879647 w 5350738"/>
              <a:gd name="connsiteY38" fmla="*/ 21946 h 564728"/>
              <a:gd name="connsiteX39" fmla="*/ 1336839 w 5350738"/>
              <a:gd name="connsiteY39" fmla="*/ 42013 h 564728"/>
              <a:gd name="connsiteX40" fmla="*/ 819926 w 5350738"/>
              <a:gd name="connsiteY40" fmla="*/ 527546 h 564728"/>
              <a:gd name="connsiteX41" fmla="*/ 1336839 w 5350738"/>
              <a:gd name="connsiteY41" fmla="*/ 527546 h 564728"/>
              <a:gd name="connsiteX42" fmla="*/ 799517 w 5350738"/>
              <a:gd name="connsiteY42" fmla="*/ 21946 h 564728"/>
              <a:gd name="connsiteX43" fmla="*/ 799517 w 5350738"/>
              <a:gd name="connsiteY43" fmla="*/ 505406 h 564728"/>
              <a:gd name="connsiteX44" fmla="*/ 1314260 w 5350738"/>
              <a:gd name="connsiteY44" fmla="*/ 21946 h 564728"/>
              <a:gd name="connsiteX45" fmla="*/ 769429 w 5350738"/>
              <a:gd name="connsiteY45" fmla="*/ 42013 h 564728"/>
              <a:gd name="connsiteX46" fmla="*/ 252515 w 5350738"/>
              <a:gd name="connsiteY46" fmla="*/ 527546 h 564728"/>
              <a:gd name="connsiteX47" fmla="*/ 769429 w 5350738"/>
              <a:gd name="connsiteY47" fmla="*/ 527546 h 564728"/>
              <a:gd name="connsiteX48" fmla="*/ 232131 w 5350738"/>
              <a:gd name="connsiteY48" fmla="*/ 21946 h 564728"/>
              <a:gd name="connsiteX49" fmla="*/ 232131 w 5350738"/>
              <a:gd name="connsiteY49" fmla="*/ 505406 h 564728"/>
              <a:gd name="connsiteX50" fmla="*/ 746850 w 5350738"/>
              <a:gd name="connsiteY50" fmla="*/ 21946 h 564728"/>
              <a:gd name="connsiteX51" fmla="*/ 4785702 w 5350738"/>
              <a:gd name="connsiteY51" fmla="*/ 527546 h 564728"/>
              <a:gd name="connsiteX52" fmla="*/ 5312564 w 5350738"/>
              <a:gd name="connsiteY52" fmla="*/ 527546 h 564728"/>
              <a:gd name="connsiteX53" fmla="*/ 5312564 w 5350738"/>
              <a:gd name="connsiteY53" fmla="*/ 556927 h 564728"/>
              <a:gd name="connsiteX54" fmla="*/ -22790 w 5350738"/>
              <a:gd name="connsiteY54" fmla="*/ 556927 h 564728"/>
              <a:gd name="connsiteX55" fmla="*/ -22790 w 5350738"/>
              <a:gd name="connsiteY55" fmla="*/ 527546 h 564728"/>
              <a:gd name="connsiteX56" fmla="*/ 202018 w 5350738"/>
              <a:gd name="connsiteY56" fmla="*/ 527546 h 564728"/>
              <a:gd name="connsiteX57" fmla="*/ 202018 w 5350738"/>
              <a:gd name="connsiteY57" fmla="*/ 42013 h 564728"/>
              <a:gd name="connsiteX58" fmla="*/ -22790 w 5350738"/>
              <a:gd name="connsiteY58" fmla="*/ 253192 h 564728"/>
              <a:gd name="connsiteX59" fmla="*/ -22790 w 5350738"/>
              <a:gd name="connsiteY59" fmla="*/ 211912 h 564728"/>
              <a:gd name="connsiteX60" fmla="*/ 179464 w 5350738"/>
              <a:gd name="connsiteY60" fmla="*/ 21946 h 564728"/>
              <a:gd name="connsiteX61" fmla="*/ -22790 w 5350738"/>
              <a:gd name="connsiteY61" fmla="*/ 21946 h 564728"/>
              <a:gd name="connsiteX62" fmla="*/ -22790 w 5350738"/>
              <a:gd name="connsiteY62" fmla="*/ -7435 h 564728"/>
              <a:gd name="connsiteX63" fmla="*/ 213942 w 5350738"/>
              <a:gd name="connsiteY63" fmla="*/ -7435 h 564728"/>
              <a:gd name="connsiteX64" fmla="*/ 217087 w 5350738"/>
              <a:gd name="connsiteY64" fmla="*/ -7801 h 564728"/>
              <a:gd name="connsiteX65" fmla="*/ 220305 w 5350738"/>
              <a:gd name="connsiteY65" fmla="*/ -7435 h 564728"/>
              <a:gd name="connsiteX66" fmla="*/ 781352 w 5350738"/>
              <a:gd name="connsiteY66" fmla="*/ -7435 h 564728"/>
              <a:gd name="connsiteX67" fmla="*/ 784473 w 5350738"/>
              <a:gd name="connsiteY67" fmla="*/ -7801 h 564728"/>
              <a:gd name="connsiteX68" fmla="*/ 787691 w 5350738"/>
              <a:gd name="connsiteY68" fmla="*/ -7435 h 564728"/>
              <a:gd name="connsiteX69" fmla="*/ 1348738 w 5350738"/>
              <a:gd name="connsiteY69" fmla="*/ -7435 h 564728"/>
              <a:gd name="connsiteX70" fmla="*/ 1351883 w 5350738"/>
              <a:gd name="connsiteY70" fmla="*/ -7801 h 564728"/>
              <a:gd name="connsiteX71" fmla="*/ 1355102 w 5350738"/>
              <a:gd name="connsiteY71" fmla="*/ -7435 h 564728"/>
              <a:gd name="connsiteX72" fmla="*/ 1914149 w 5350738"/>
              <a:gd name="connsiteY72" fmla="*/ -7435 h 564728"/>
              <a:gd name="connsiteX73" fmla="*/ 1917270 w 5350738"/>
              <a:gd name="connsiteY73" fmla="*/ -7801 h 564728"/>
              <a:gd name="connsiteX74" fmla="*/ 1920488 w 5350738"/>
              <a:gd name="connsiteY74" fmla="*/ -7435 h 564728"/>
              <a:gd name="connsiteX75" fmla="*/ 2481535 w 5350738"/>
              <a:gd name="connsiteY75" fmla="*/ -7435 h 564728"/>
              <a:gd name="connsiteX76" fmla="*/ 2484680 w 5350738"/>
              <a:gd name="connsiteY76" fmla="*/ -7801 h 564728"/>
              <a:gd name="connsiteX77" fmla="*/ 2487898 w 5350738"/>
              <a:gd name="connsiteY77" fmla="*/ -7435 h 564728"/>
              <a:gd name="connsiteX78" fmla="*/ 3048945 w 5350738"/>
              <a:gd name="connsiteY78" fmla="*/ -7435 h 564728"/>
              <a:gd name="connsiteX79" fmla="*/ 3052066 w 5350738"/>
              <a:gd name="connsiteY79" fmla="*/ -7801 h 564728"/>
              <a:gd name="connsiteX80" fmla="*/ 3055284 w 5350738"/>
              <a:gd name="connsiteY80" fmla="*/ -7435 h 564728"/>
              <a:gd name="connsiteX81" fmla="*/ 3616331 w 5350738"/>
              <a:gd name="connsiteY81" fmla="*/ -7435 h 564728"/>
              <a:gd name="connsiteX82" fmla="*/ 3619476 w 5350738"/>
              <a:gd name="connsiteY82" fmla="*/ -7801 h 564728"/>
              <a:gd name="connsiteX83" fmla="*/ 3622695 w 5350738"/>
              <a:gd name="connsiteY83" fmla="*/ -7435 h 564728"/>
              <a:gd name="connsiteX84" fmla="*/ 4179743 w 5350738"/>
              <a:gd name="connsiteY84" fmla="*/ -7435 h 564728"/>
              <a:gd name="connsiteX85" fmla="*/ 4182863 w 5350738"/>
              <a:gd name="connsiteY85" fmla="*/ -7801 h 564728"/>
              <a:gd name="connsiteX86" fmla="*/ 4186082 w 5350738"/>
              <a:gd name="connsiteY86" fmla="*/ -7435 h 564728"/>
              <a:gd name="connsiteX87" fmla="*/ 4747129 w 5350738"/>
              <a:gd name="connsiteY87" fmla="*/ -7435 h 564728"/>
              <a:gd name="connsiteX88" fmla="*/ 4750250 w 5350738"/>
              <a:gd name="connsiteY88" fmla="*/ -7801 h 564728"/>
              <a:gd name="connsiteX89" fmla="*/ 4753492 w 5350738"/>
              <a:gd name="connsiteY89" fmla="*/ -7435 h 564728"/>
              <a:gd name="connsiteX90" fmla="*/ 5312564 w 5350738"/>
              <a:gd name="connsiteY90" fmla="*/ -7435 h 564728"/>
              <a:gd name="connsiteX91" fmla="*/ 5312564 w 5350738"/>
              <a:gd name="connsiteY91" fmla="*/ 1830 h 564728"/>
              <a:gd name="connsiteX92" fmla="*/ 5327949 w 5350738"/>
              <a:gd name="connsiteY92" fmla="*/ 18215 h 564728"/>
              <a:gd name="connsiteX93" fmla="*/ 4785702 w 5350738"/>
              <a:gd name="connsiteY93" fmla="*/ 527546 h 56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350738" h="564728">
                <a:moveTo>
                  <a:pt x="4765294" y="21946"/>
                </a:moveTo>
                <a:lnTo>
                  <a:pt x="4765294" y="505406"/>
                </a:lnTo>
                <a:lnTo>
                  <a:pt x="5280037" y="21946"/>
                </a:lnTo>
                <a:close/>
                <a:moveTo>
                  <a:pt x="4735205" y="42013"/>
                </a:moveTo>
                <a:lnTo>
                  <a:pt x="4218292" y="527546"/>
                </a:lnTo>
                <a:lnTo>
                  <a:pt x="4735205" y="527546"/>
                </a:lnTo>
                <a:close/>
                <a:moveTo>
                  <a:pt x="4197908" y="21946"/>
                </a:moveTo>
                <a:lnTo>
                  <a:pt x="4197908" y="505406"/>
                </a:lnTo>
                <a:lnTo>
                  <a:pt x="4712651" y="21946"/>
                </a:lnTo>
                <a:close/>
                <a:moveTo>
                  <a:pt x="4167819" y="42013"/>
                </a:moveTo>
                <a:lnTo>
                  <a:pt x="3650906" y="527546"/>
                </a:lnTo>
                <a:lnTo>
                  <a:pt x="4167819" y="527546"/>
                </a:lnTo>
                <a:close/>
                <a:moveTo>
                  <a:pt x="3634520" y="21946"/>
                </a:moveTo>
                <a:lnTo>
                  <a:pt x="3634520" y="501651"/>
                </a:lnTo>
                <a:lnTo>
                  <a:pt x="4145241" y="21946"/>
                </a:lnTo>
                <a:close/>
                <a:moveTo>
                  <a:pt x="3604432" y="42013"/>
                </a:moveTo>
                <a:lnTo>
                  <a:pt x="3087519" y="527546"/>
                </a:lnTo>
                <a:lnTo>
                  <a:pt x="3604432" y="527546"/>
                </a:lnTo>
                <a:close/>
                <a:moveTo>
                  <a:pt x="3067110" y="21946"/>
                </a:moveTo>
                <a:lnTo>
                  <a:pt x="3067110" y="505406"/>
                </a:lnTo>
                <a:lnTo>
                  <a:pt x="3581854" y="21946"/>
                </a:lnTo>
                <a:close/>
                <a:moveTo>
                  <a:pt x="3037022" y="42013"/>
                </a:moveTo>
                <a:lnTo>
                  <a:pt x="2520108" y="527546"/>
                </a:lnTo>
                <a:lnTo>
                  <a:pt x="3037022" y="527546"/>
                </a:lnTo>
                <a:close/>
                <a:moveTo>
                  <a:pt x="2499724" y="21946"/>
                </a:moveTo>
                <a:lnTo>
                  <a:pt x="2499724" y="505406"/>
                </a:lnTo>
                <a:lnTo>
                  <a:pt x="3014468" y="21946"/>
                </a:lnTo>
                <a:close/>
                <a:moveTo>
                  <a:pt x="2469636" y="42013"/>
                </a:moveTo>
                <a:lnTo>
                  <a:pt x="1952722" y="527546"/>
                </a:lnTo>
                <a:lnTo>
                  <a:pt x="2469636" y="527546"/>
                </a:lnTo>
                <a:close/>
                <a:moveTo>
                  <a:pt x="1932314" y="21946"/>
                </a:moveTo>
                <a:lnTo>
                  <a:pt x="1932314" y="505406"/>
                </a:lnTo>
                <a:lnTo>
                  <a:pt x="2447057" y="21946"/>
                </a:lnTo>
                <a:close/>
                <a:moveTo>
                  <a:pt x="1902225" y="42013"/>
                </a:moveTo>
                <a:lnTo>
                  <a:pt x="1385312" y="527546"/>
                </a:lnTo>
                <a:lnTo>
                  <a:pt x="1902225" y="527546"/>
                </a:lnTo>
                <a:close/>
                <a:moveTo>
                  <a:pt x="1366927" y="21946"/>
                </a:moveTo>
                <a:lnTo>
                  <a:pt x="1366927" y="503529"/>
                </a:lnTo>
                <a:lnTo>
                  <a:pt x="1879647" y="21946"/>
                </a:lnTo>
                <a:close/>
                <a:moveTo>
                  <a:pt x="1336839" y="42013"/>
                </a:moveTo>
                <a:lnTo>
                  <a:pt x="819926" y="527546"/>
                </a:lnTo>
                <a:lnTo>
                  <a:pt x="1336839" y="527546"/>
                </a:lnTo>
                <a:close/>
                <a:moveTo>
                  <a:pt x="799517" y="21946"/>
                </a:moveTo>
                <a:lnTo>
                  <a:pt x="799517" y="505406"/>
                </a:lnTo>
                <a:lnTo>
                  <a:pt x="1314260" y="21946"/>
                </a:lnTo>
                <a:close/>
                <a:moveTo>
                  <a:pt x="769429" y="42013"/>
                </a:moveTo>
                <a:lnTo>
                  <a:pt x="252515" y="527546"/>
                </a:lnTo>
                <a:lnTo>
                  <a:pt x="769429" y="527546"/>
                </a:lnTo>
                <a:close/>
                <a:moveTo>
                  <a:pt x="232131" y="21946"/>
                </a:moveTo>
                <a:lnTo>
                  <a:pt x="232131" y="505406"/>
                </a:lnTo>
                <a:lnTo>
                  <a:pt x="746850" y="21946"/>
                </a:lnTo>
                <a:close/>
                <a:moveTo>
                  <a:pt x="4785702" y="527546"/>
                </a:moveTo>
                <a:lnTo>
                  <a:pt x="5312564" y="527546"/>
                </a:lnTo>
                <a:lnTo>
                  <a:pt x="5312564" y="556927"/>
                </a:lnTo>
                <a:lnTo>
                  <a:pt x="-22790" y="556927"/>
                </a:lnTo>
                <a:lnTo>
                  <a:pt x="-22790" y="527546"/>
                </a:lnTo>
                <a:lnTo>
                  <a:pt x="202018" y="527546"/>
                </a:lnTo>
                <a:lnTo>
                  <a:pt x="202018" y="42013"/>
                </a:lnTo>
                <a:lnTo>
                  <a:pt x="-22790" y="253192"/>
                </a:lnTo>
                <a:lnTo>
                  <a:pt x="-22790" y="211912"/>
                </a:lnTo>
                <a:lnTo>
                  <a:pt x="179464" y="21946"/>
                </a:lnTo>
                <a:lnTo>
                  <a:pt x="-22790" y="21946"/>
                </a:lnTo>
                <a:lnTo>
                  <a:pt x="-22790" y="-7435"/>
                </a:lnTo>
                <a:lnTo>
                  <a:pt x="213942" y="-7435"/>
                </a:lnTo>
                <a:cubicBezTo>
                  <a:pt x="214966" y="-7655"/>
                  <a:pt x="216014" y="-7801"/>
                  <a:pt x="217087" y="-7801"/>
                </a:cubicBezTo>
                <a:cubicBezTo>
                  <a:pt x="218160" y="-7801"/>
                  <a:pt x="219233" y="-7679"/>
                  <a:pt x="220305" y="-7435"/>
                </a:cubicBezTo>
                <a:lnTo>
                  <a:pt x="781352" y="-7435"/>
                </a:lnTo>
                <a:cubicBezTo>
                  <a:pt x="782376" y="-7655"/>
                  <a:pt x="783424" y="-7801"/>
                  <a:pt x="784473" y="-7801"/>
                </a:cubicBezTo>
                <a:cubicBezTo>
                  <a:pt x="785546" y="-7801"/>
                  <a:pt x="786643" y="-7679"/>
                  <a:pt x="787691" y="-7435"/>
                </a:cubicBezTo>
                <a:lnTo>
                  <a:pt x="1348738" y="-7435"/>
                </a:lnTo>
                <a:cubicBezTo>
                  <a:pt x="1349786" y="-7655"/>
                  <a:pt x="1350810" y="-7801"/>
                  <a:pt x="1351883" y="-7801"/>
                </a:cubicBezTo>
                <a:cubicBezTo>
                  <a:pt x="1352956" y="-7801"/>
                  <a:pt x="1354029" y="-7679"/>
                  <a:pt x="1355102" y="-7435"/>
                </a:cubicBezTo>
                <a:lnTo>
                  <a:pt x="1914149" y="-7435"/>
                </a:lnTo>
                <a:cubicBezTo>
                  <a:pt x="1915173" y="-7655"/>
                  <a:pt x="1916221" y="-7801"/>
                  <a:pt x="1917270" y="-7801"/>
                </a:cubicBezTo>
                <a:cubicBezTo>
                  <a:pt x="1918342" y="-7801"/>
                  <a:pt x="1919415" y="-7679"/>
                  <a:pt x="1920488" y="-7435"/>
                </a:cubicBezTo>
                <a:lnTo>
                  <a:pt x="2481535" y="-7435"/>
                </a:lnTo>
                <a:cubicBezTo>
                  <a:pt x="2482559" y="-7655"/>
                  <a:pt x="2483607" y="-7801"/>
                  <a:pt x="2484680" y="-7801"/>
                </a:cubicBezTo>
                <a:cubicBezTo>
                  <a:pt x="2485753" y="-7801"/>
                  <a:pt x="2486826" y="-7679"/>
                  <a:pt x="2487898" y="-7435"/>
                </a:cubicBezTo>
                <a:lnTo>
                  <a:pt x="3048945" y="-7435"/>
                </a:lnTo>
                <a:cubicBezTo>
                  <a:pt x="3049969" y="-7655"/>
                  <a:pt x="3051017" y="-7801"/>
                  <a:pt x="3052066" y="-7801"/>
                </a:cubicBezTo>
                <a:cubicBezTo>
                  <a:pt x="3053139" y="-7801"/>
                  <a:pt x="3054236" y="-7679"/>
                  <a:pt x="3055284" y="-7435"/>
                </a:cubicBezTo>
                <a:lnTo>
                  <a:pt x="3616331" y="-7435"/>
                </a:lnTo>
                <a:cubicBezTo>
                  <a:pt x="3617379" y="-7655"/>
                  <a:pt x="3618403" y="-7801"/>
                  <a:pt x="3619476" y="-7801"/>
                </a:cubicBezTo>
                <a:cubicBezTo>
                  <a:pt x="3620549" y="-7801"/>
                  <a:pt x="3621622" y="-7679"/>
                  <a:pt x="3622695" y="-7435"/>
                </a:cubicBezTo>
                <a:lnTo>
                  <a:pt x="4179743" y="-7435"/>
                </a:lnTo>
                <a:cubicBezTo>
                  <a:pt x="4180766" y="-7655"/>
                  <a:pt x="4181815" y="-7801"/>
                  <a:pt x="4182863" y="-7801"/>
                </a:cubicBezTo>
                <a:cubicBezTo>
                  <a:pt x="4183936" y="-7801"/>
                  <a:pt x="4185009" y="-7679"/>
                  <a:pt x="4186082" y="-7435"/>
                </a:cubicBezTo>
                <a:lnTo>
                  <a:pt x="4747129" y="-7435"/>
                </a:lnTo>
                <a:cubicBezTo>
                  <a:pt x="4748152" y="-7655"/>
                  <a:pt x="4749201" y="-7801"/>
                  <a:pt x="4750250" y="-7801"/>
                </a:cubicBezTo>
                <a:cubicBezTo>
                  <a:pt x="4751347" y="-7801"/>
                  <a:pt x="4752419" y="-7679"/>
                  <a:pt x="4753492" y="-7435"/>
                </a:cubicBezTo>
                <a:lnTo>
                  <a:pt x="5312564" y="-7435"/>
                </a:lnTo>
                <a:lnTo>
                  <a:pt x="5312564" y="1830"/>
                </a:lnTo>
                <a:lnTo>
                  <a:pt x="5327949" y="18215"/>
                </a:lnTo>
                <a:lnTo>
                  <a:pt x="4785702" y="52754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4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440" dirty="0">
              <a:latin typeface="Roboto" panose="02000000000000000000" pitchFamily="2" charset="0"/>
            </a:endParaRPr>
          </a:p>
        </p:txBody>
      </p:sp>
      <p:grpSp>
        <p:nvGrpSpPr>
          <p:cNvPr id="118" name="Empilhadeira completa">
            <a:extLst>
              <a:ext uri="{FF2B5EF4-FFF2-40B4-BE49-F238E27FC236}">
                <a16:creationId xmlns:a16="http://schemas.microsoft.com/office/drawing/2014/main" id="{D40133AC-4FB8-9B60-FE8A-4D701F049921}"/>
              </a:ext>
            </a:extLst>
          </p:cNvPr>
          <p:cNvGrpSpPr/>
          <p:nvPr/>
        </p:nvGrpSpPr>
        <p:grpSpPr>
          <a:xfrm>
            <a:off x="3386795" y="3425180"/>
            <a:ext cx="1457995" cy="1930345"/>
            <a:chOff x="3069865" y="2712520"/>
            <a:chExt cx="1822493" cy="2412931"/>
          </a:xfrm>
        </p:grpSpPr>
        <p:grpSp>
          <p:nvGrpSpPr>
            <p:cNvPr id="66" name="Empilhadeira 3">
              <a:extLst>
                <a:ext uri="{FF2B5EF4-FFF2-40B4-BE49-F238E27FC236}">
                  <a16:creationId xmlns:a16="http://schemas.microsoft.com/office/drawing/2014/main" id="{02F51100-5FCE-FE47-15C7-A5DD3A6A85FE}"/>
                </a:ext>
              </a:extLst>
            </p:cNvPr>
            <p:cNvGrpSpPr/>
            <p:nvPr/>
          </p:nvGrpSpPr>
          <p:grpSpPr>
            <a:xfrm>
              <a:off x="4344107" y="2738070"/>
              <a:ext cx="548251" cy="829501"/>
              <a:chOff x="4463601" y="2808215"/>
              <a:chExt cx="548251" cy="829501"/>
            </a:xfrm>
          </p:grpSpPr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374F113-8F90-8D2C-D7C8-F3BEF266E4BC}"/>
                  </a:ext>
                </a:extLst>
              </p:cNvPr>
              <p:cNvSpPr/>
              <p:nvPr/>
            </p:nvSpPr>
            <p:spPr>
              <a:xfrm rot="514356" flipV="1">
                <a:off x="4468986" y="3388744"/>
                <a:ext cx="123498" cy="248972"/>
              </a:xfrm>
              <a:custGeom>
                <a:avLst/>
                <a:gdLst>
                  <a:gd name="connsiteX0" fmla="*/ 107394 w 123498"/>
                  <a:gd name="connsiteY0" fmla="*/ -3568 h 248972"/>
                  <a:gd name="connsiteX1" fmla="*/ 75209 w 123498"/>
                  <a:gd name="connsiteY1" fmla="*/ -8274 h 248972"/>
                  <a:gd name="connsiteX2" fmla="*/ -16104 w 123498"/>
                  <a:gd name="connsiteY2" fmla="*/ 227873 h 248972"/>
                  <a:gd name="connsiteX3" fmla="*/ 71649 w 123498"/>
                  <a:gd name="connsiteY3" fmla="*/ 240698 h 248972"/>
                  <a:gd name="connsiteX4" fmla="*/ 107394 w 123498"/>
                  <a:gd name="connsiteY4" fmla="*/ -3568 h 24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498" h="248972">
                    <a:moveTo>
                      <a:pt x="107394" y="-3568"/>
                    </a:moveTo>
                    <a:lnTo>
                      <a:pt x="75209" y="-8274"/>
                    </a:lnTo>
                    <a:lnTo>
                      <a:pt x="-16104" y="227873"/>
                    </a:lnTo>
                    <a:lnTo>
                      <a:pt x="71649" y="240698"/>
                    </a:lnTo>
                    <a:lnTo>
                      <a:pt x="107394" y="-3568"/>
                    </a:ln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1EED02E3-2D4B-26D6-0022-DE4B31EEBCD2}"/>
                  </a:ext>
                </a:extLst>
              </p:cNvPr>
              <p:cNvSpPr/>
              <p:nvPr/>
            </p:nvSpPr>
            <p:spPr>
              <a:xfrm flipV="1">
                <a:off x="4917604" y="3381185"/>
                <a:ext cx="88631" cy="250093"/>
              </a:xfrm>
              <a:custGeom>
                <a:avLst/>
                <a:gdLst>
                  <a:gd name="connsiteX0" fmla="*/ -8249 w 88631"/>
                  <a:gd name="connsiteY0" fmla="*/ -8306 h 250093"/>
                  <a:gd name="connsiteX1" fmla="*/ 24252 w 88631"/>
                  <a:gd name="connsiteY1" fmla="*/ -7063 h 250093"/>
                  <a:gd name="connsiteX2" fmla="*/ 70994 w 88631"/>
                  <a:gd name="connsiteY2" fmla="*/ 241787 h 250093"/>
                  <a:gd name="connsiteX3" fmla="*/ -17637 w 88631"/>
                  <a:gd name="connsiteY3" fmla="*/ 238398 h 250093"/>
                  <a:gd name="connsiteX4" fmla="*/ -8249 w 88631"/>
                  <a:gd name="connsiteY4" fmla="*/ -8306 h 25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31" h="250093">
                    <a:moveTo>
                      <a:pt x="-8249" y="-8306"/>
                    </a:moveTo>
                    <a:lnTo>
                      <a:pt x="24252" y="-7063"/>
                    </a:lnTo>
                    <a:lnTo>
                      <a:pt x="70994" y="241787"/>
                    </a:lnTo>
                    <a:lnTo>
                      <a:pt x="-17637" y="238398"/>
                    </a:lnTo>
                    <a:lnTo>
                      <a:pt x="-8249" y="-8306"/>
                    </a:ln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grpSp>
            <p:nvGrpSpPr>
              <p:cNvPr id="69" name="Agrupar 68">
                <a:extLst>
                  <a:ext uri="{FF2B5EF4-FFF2-40B4-BE49-F238E27FC236}">
                    <a16:creationId xmlns:a16="http://schemas.microsoft.com/office/drawing/2014/main" id="{48459CFE-1AF2-493B-F2E2-AB42C91C3517}"/>
                  </a:ext>
                </a:extLst>
              </p:cNvPr>
              <p:cNvGrpSpPr/>
              <p:nvPr/>
            </p:nvGrpSpPr>
            <p:grpSpPr>
              <a:xfrm>
                <a:off x="4463601" y="3242821"/>
                <a:ext cx="548251" cy="222659"/>
                <a:chOff x="4463601" y="3242821"/>
                <a:chExt cx="548251" cy="222659"/>
              </a:xfrm>
            </p:grpSpPr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E7873CD0-26F8-A1E4-4BD0-6B1DB5DC9855}"/>
                    </a:ext>
                  </a:extLst>
                </p:cNvPr>
                <p:cNvSpPr/>
                <p:nvPr/>
              </p:nvSpPr>
              <p:spPr>
                <a:xfrm flipV="1">
                  <a:off x="4594850" y="3242886"/>
                  <a:ext cx="272842" cy="83900"/>
                </a:xfrm>
                <a:custGeom>
                  <a:avLst/>
                  <a:gdLst>
                    <a:gd name="connsiteX0" fmla="*/ 214112 w 272842"/>
                    <a:gd name="connsiteY0" fmla="*/ -9335 h 83900"/>
                    <a:gd name="connsiteX1" fmla="*/ 25048 w 272842"/>
                    <a:gd name="connsiteY1" fmla="*/ -9213 h 83900"/>
                    <a:gd name="connsiteX2" fmla="*/ -16817 w 272842"/>
                    <a:gd name="connsiteY2" fmla="*/ 32701 h 83900"/>
                    <a:gd name="connsiteX3" fmla="*/ 25097 w 272842"/>
                    <a:gd name="connsiteY3" fmla="*/ 74565 h 83900"/>
                    <a:gd name="connsiteX4" fmla="*/ 214161 w 272842"/>
                    <a:gd name="connsiteY4" fmla="*/ 74444 h 83900"/>
                    <a:gd name="connsiteX5" fmla="*/ 256026 w 272842"/>
                    <a:gd name="connsiteY5" fmla="*/ 32530 h 83900"/>
                    <a:gd name="connsiteX6" fmla="*/ 214112 w 272842"/>
                    <a:gd name="connsiteY6" fmla="*/ -9335 h 8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842" h="83900">
                      <a:moveTo>
                        <a:pt x="214112" y="-9335"/>
                      </a:moveTo>
                      <a:lnTo>
                        <a:pt x="25048" y="-9213"/>
                      </a:lnTo>
                      <a:cubicBezTo>
                        <a:pt x="2007" y="-9189"/>
                        <a:pt x="-16817" y="9659"/>
                        <a:pt x="-16817" y="32701"/>
                      </a:cubicBezTo>
                      <a:cubicBezTo>
                        <a:pt x="-16792" y="55742"/>
                        <a:pt x="2055" y="74565"/>
                        <a:pt x="25097" y="74565"/>
                      </a:cubicBezTo>
                      <a:lnTo>
                        <a:pt x="214161" y="74444"/>
                      </a:lnTo>
                      <a:cubicBezTo>
                        <a:pt x="237202" y="74419"/>
                        <a:pt x="256050" y="55547"/>
                        <a:pt x="256026" y="32530"/>
                      </a:cubicBezTo>
                      <a:cubicBezTo>
                        <a:pt x="256001" y="9488"/>
                        <a:pt x="237154" y="-9360"/>
                        <a:pt x="214112" y="-9335"/>
                      </a:cubicBezTo>
                    </a:path>
                  </a:pathLst>
                </a:custGeom>
                <a:solidFill>
                  <a:schemeClr val="accent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78" name="Forma Livre: Forma 77">
                  <a:extLst>
                    <a:ext uri="{FF2B5EF4-FFF2-40B4-BE49-F238E27FC236}">
                      <a16:creationId xmlns:a16="http://schemas.microsoft.com/office/drawing/2014/main" id="{C8646F7A-00FB-C809-AFEA-7C0E16A8B450}"/>
                    </a:ext>
                  </a:extLst>
                </p:cNvPr>
                <p:cNvSpPr/>
                <p:nvPr/>
              </p:nvSpPr>
              <p:spPr>
                <a:xfrm flipV="1">
                  <a:off x="4463601" y="3244780"/>
                  <a:ext cx="204166" cy="220700"/>
                </a:xfrm>
                <a:custGeom>
                  <a:avLst/>
                  <a:gdLst>
                    <a:gd name="connsiteX0" fmla="*/ 178587 w 204166"/>
                    <a:gd name="connsiteY0" fmla="*/ 199956 h 220700"/>
                    <a:gd name="connsiteX1" fmla="*/ 128578 w 204166"/>
                    <a:gd name="connsiteY1" fmla="*/ 202979 h 220700"/>
                    <a:gd name="connsiteX2" fmla="*/ 4933 w 204166"/>
                    <a:gd name="connsiteY2" fmla="*/ 96305 h 220700"/>
                    <a:gd name="connsiteX3" fmla="*/ 5884 w 204166"/>
                    <a:gd name="connsiteY3" fmla="*/ 4333 h 220700"/>
                    <a:gd name="connsiteX4" fmla="*/ 5884 w 204166"/>
                    <a:gd name="connsiteY4" fmla="*/ 4333 h 220700"/>
                    <a:gd name="connsiteX5" fmla="*/ 93759 w 204166"/>
                    <a:gd name="connsiteY5" fmla="*/ 18499 h 220700"/>
                    <a:gd name="connsiteX6" fmla="*/ 182244 w 204166"/>
                    <a:gd name="connsiteY6" fmla="*/ 156384 h 220700"/>
                    <a:gd name="connsiteX7" fmla="*/ 178587 w 204166"/>
                    <a:gd name="connsiteY7" fmla="*/ 199956 h 22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166" h="220700">
                      <a:moveTo>
                        <a:pt x="178587" y="199956"/>
                      </a:moveTo>
                      <a:cubicBezTo>
                        <a:pt x="165493" y="214341"/>
                        <a:pt x="143305" y="215683"/>
                        <a:pt x="128578" y="202979"/>
                      </a:cubicBezTo>
                      <a:lnTo>
                        <a:pt x="4933" y="96305"/>
                      </a:lnTo>
                      <a:cubicBezTo>
                        <a:pt x="-23668" y="72141"/>
                        <a:pt x="-23205" y="27911"/>
                        <a:pt x="5884" y="4333"/>
                      </a:cubicBezTo>
                      <a:lnTo>
                        <a:pt x="5884" y="4333"/>
                      </a:lnTo>
                      <a:cubicBezTo>
                        <a:pt x="33534" y="-18099"/>
                        <a:pt x="74545" y="-11491"/>
                        <a:pt x="93759" y="18499"/>
                      </a:cubicBezTo>
                      <a:lnTo>
                        <a:pt x="182244" y="156384"/>
                      </a:lnTo>
                      <a:cubicBezTo>
                        <a:pt x="191022" y="170062"/>
                        <a:pt x="189535" y="187935"/>
                        <a:pt x="178587" y="199956"/>
                      </a:cubicBezTo>
                    </a:path>
                  </a:pathLst>
                </a:custGeom>
                <a:solidFill>
                  <a:schemeClr val="accent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DF2F002-405F-E645-082D-EB4CB71D4239}"/>
                    </a:ext>
                  </a:extLst>
                </p:cNvPr>
                <p:cNvSpPr/>
                <p:nvPr/>
              </p:nvSpPr>
              <p:spPr>
                <a:xfrm flipV="1">
                  <a:off x="4792121" y="3242821"/>
                  <a:ext cx="219731" cy="205280"/>
                </a:xfrm>
                <a:custGeom>
                  <a:avLst/>
                  <a:gdLst>
                    <a:gd name="connsiteX0" fmla="*/ -11026 w 219731"/>
                    <a:gd name="connsiteY0" fmla="*/ 180777 h 205280"/>
                    <a:gd name="connsiteX1" fmla="*/ 38153 w 219731"/>
                    <a:gd name="connsiteY1" fmla="*/ 190359 h 205280"/>
                    <a:gd name="connsiteX2" fmla="*/ 174794 w 219731"/>
                    <a:gd name="connsiteY2" fmla="*/ 100948 h 205280"/>
                    <a:gd name="connsiteX3" fmla="*/ 185986 w 219731"/>
                    <a:gd name="connsiteY3" fmla="*/ 9634 h 205280"/>
                    <a:gd name="connsiteX4" fmla="*/ 96989 w 219731"/>
                    <a:gd name="connsiteY4" fmla="*/ 12097 h 205280"/>
                    <a:gd name="connsiteX5" fmla="*/ -8905 w 219731"/>
                    <a:gd name="connsiteY5" fmla="*/ 137107 h 205280"/>
                    <a:gd name="connsiteX6" fmla="*/ -11026 w 219731"/>
                    <a:gd name="connsiteY6" fmla="*/ 180777 h 205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31" h="205280">
                      <a:moveTo>
                        <a:pt x="-11026" y="180777"/>
                      </a:moveTo>
                      <a:cubicBezTo>
                        <a:pt x="68" y="196772"/>
                        <a:pt x="21866" y="201014"/>
                        <a:pt x="38153" y="190359"/>
                      </a:cubicBezTo>
                      <a:lnTo>
                        <a:pt x="174794" y="100948"/>
                      </a:lnTo>
                      <a:cubicBezTo>
                        <a:pt x="206321" y="80759"/>
                        <a:pt x="211710" y="36870"/>
                        <a:pt x="185986" y="9634"/>
                      </a:cubicBezTo>
                      <a:cubicBezTo>
                        <a:pt x="161530" y="-16236"/>
                        <a:pt x="119982" y="-15090"/>
                        <a:pt x="96989" y="12097"/>
                      </a:cubicBezTo>
                      <a:lnTo>
                        <a:pt x="-8905" y="137107"/>
                      </a:lnTo>
                      <a:cubicBezTo>
                        <a:pt x="-19414" y="149494"/>
                        <a:pt x="-20292" y="167415"/>
                        <a:pt x="-11026" y="180777"/>
                      </a:cubicBezTo>
                    </a:path>
                  </a:pathLst>
                </a:custGeom>
                <a:solidFill>
                  <a:schemeClr val="accent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</p:grp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94B61917-AF35-DA94-4E05-1C70B13403EB}"/>
                  </a:ext>
                </a:extLst>
              </p:cNvPr>
              <p:cNvSpPr/>
              <p:nvPr/>
            </p:nvSpPr>
            <p:spPr>
              <a:xfrm flipV="1">
                <a:off x="4679945" y="2808215"/>
                <a:ext cx="86046" cy="397535"/>
              </a:xfrm>
              <a:custGeom>
                <a:avLst/>
                <a:gdLst>
                  <a:gd name="connsiteX0" fmla="*/ 69015 w 86046"/>
                  <a:gd name="connsiteY0" fmla="*/ -10627 h 397535"/>
                  <a:gd name="connsiteX1" fmla="*/ -16787 w 86046"/>
                  <a:gd name="connsiteY1" fmla="*/ -10578 h 397535"/>
                  <a:gd name="connsiteX2" fmla="*/ -16519 w 86046"/>
                  <a:gd name="connsiteY2" fmla="*/ 386909 h 397535"/>
                  <a:gd name="connsiteX3" fmla="*/ 69259 w 86046"/>
                  <a:gd name="connsiteY3" fmla="*/ 386860 h 397535"/>
                  <a:gd name="connsiteX4" fmla="*/ 69015 w 86046"/>
                  <a:gd name="connsiteY4" fmla="*/ -10627 h 3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46" h="397535">
                    <a:moveTo>
                      <a:pt x="69015" y="-10627"/>
                    </a:moveTo>
                    <a:lnTo>
                      <a:pt x="-16787" y="-10578"/>
                    </a:lnTo>
                    <a:lnTo>
                      <a:pt x="-16519" y="386909"/>
                    </a:lnTo>
                    <a:lnTo>
                      <a:pt x="69259" y="386860"/>
                    </a:lnTo>
                    <a:lnTo>
                      <a:pt x="69015" y="-10627"/>
                    </a:lnTo>
                  </a:path>
                </a:pathLst>
              </a:custGeom>
              <a:solidFill>
                <a:schemeClr val="accent6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FA05691D-710A-8228-1D9E-223A5F10A8A8}"/>
                  </a:ext>
                </a:extLst>
              </p:cNvPr>
              <p:cNvSpPr/>
              <p:nvPr/>
            </p:nvSpPr>
            <p:spPr>
              <a:xfrm flipV="1">
                <a:off x="4645176" y="3084399"/>
                <a:ext cx="159048" cy="134373"/>
              </a:xfrm>
              <a:custGeom>
                <a:avLst/>
                <a:gdLst>
                  <a:gd name="connsiteX0" fmla="*/ 112996 w 159048"/>
                  <a:gd name="connsiteY0" fmla="*/ 124370 h 134373"/>
                  <a:gd name="connsiteX1" fmla="*/ 12441 w 159048"/>
                  <a:gd name="connsiteY1" fmla="*/ 124418 h 134373"/>
                  <a:gd name="connsiteX2" fmla="*/ -16794 w 159048"/>
                  <a:gd name="connsiteY2" fmla="*/ 62779 h 134373"/>
                  <a:gd name="connsiteX3" fmla="*/ -16647 w 159048"/>
                  <a:gd name="connsiteY3" fmla="*/ -9955 h 134373"/>
                  <a:gd name="connsiteX4" fmla="*/ 142255 w 159048"/>
                  <a:gd name="connsiteY4" fmla="*/ -9760 h 134373"/>
                  <a:gd name="connsiteX5" fmla="*/ 142133 w 159048"/>
                  <a:gd name="connsiteY5" fmla="*/ 62974 h 134373"/>
                  <a:gd name="connsiteX6" fmla="*/ 112996 w 159048"/>
                  <a:gd name="connsiteY6" fmla="*/ 124370 h 13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048" h="134373">
                    <a:moveTo>
                      <a:pt x="112996" y="124370"/>
                    </a:moveTo>
                    <a:lnTo>
                      <a:pt x="12441" y="124418"/>
                    </a:lnTo>
                    <a:cubicBezTo>
                      <a:pt x="-5431" y="109838"/>
                      <a:pt x="-16818" y="87625"/>
                      <a:pt x="-16794" y="62779"/>
                    </a:cubicBezTo>
                    <a:lnTo>
                      <a:pt x="-16647" y="-9955"/>
                    </a:lnTo>
                    <a:lnTo>
                      <a:pt x="142255" y="-9760"/>
                    </a:lnTo>
                    <a:lnTo>
                      <a:pt x="142133" y="62974"/>
                    </a:lnTo>
                    <a:cubicBezTo>
                      <a:pt x="142084" y="87722"/>
                      <a:pt x="130746" y="109813"/>
                      <a:pt x="112996" y="124370"/>
                    </a:cubicBezTo>
                  </a:path>
                </a:pathLst>
              </a:custGeom>
              <a:solidFill>
                <a:schemeClr val="accent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82505A4-AEB9-86E5-D1F3-0C2DFF21F063}"/>
                  </a:ext>
                </a:extLst>
              </p:cNvPr>
              <p:cNvSpPr/>
              <p:nvPr/>
            </p:nvSpPr>
            <p:spPr>
              <a:xfrm flipV="1">
                <a:off x="4631375" y="3218455"/>
                <a:ext cx="187844" cy="22895"/>
              </a:xfrm>
              <a:custGeom>
                <a:avLst/>
                <a:gdLst>
                  <a:gd name="connsiteX0" fmla="*/ 171025 w 187844"/>
                  <a:gd name="connsiteY0" fmla="*/ -9591 h 22895"/>
                  <a:gd name="connsiteX1" fmla="*/ -16796 w 187844"/>
                  <a:gd name="connsiteY1" fmla="*/ -9469 h 22895"/>
                  <a:gd name="connsiteX2" fmla="*/ -16771 w 187844"/>
                  <a:gd name="connsiteY2" fmla="*/ 13305 h 22895"/>
                  <a:gd name="connsiteX3" fmla="*/ 171049 w 187844"/>
                  <a:gd name="connsiteY3" fmla="*/ 13183 h 22895"/>
                  <a:gd name="connsiteX4" fmla="*/ 171025 w 187844"/>
                  <a:gd name="connsiteY4" fmla="*/ -9591 h 2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844" h="22895">
                    <a:moveTo>
                      <a:pt x="171025" y="-9591"/>
                    </a:moveTo>
                    <a:lnTo>
                      <a:pt x="-16796" y="-9469"/>
                    </a:lnTo>
                    <a:lnTo>
                      <a:pt x="-16771" y="13305"/>
                    </a:lnTo>
                    <a:lnTo>
                      <a:pt x="171049" y="13183"/>
                    </a:lnTo>
                    <a:lnTo>
                      <a:pt x="171025" y="-9591"/>
                    </a:ln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BC68E148-AB91-8C29-6829-A557880CA557}"/>
                  </a:ext>
                </a:extLst>
              </p:cNvPr>
              <p:cNvSpPr/>
              <p:nvPr/>
            </p:nvSpPr>
            <p:spPr>
              <a:xfrm flipV="1">
                <a:off x="4502526" y="3381300"/>
                <a:ext cx="45895" cy="45927"/>
              </a:xfrm>
              <a:custGeom>
                <a:avLst/>
                <a:gdLst>
                  <a:gd name="connsiteX0" fmla="*/ -11027 w 45895"/>
                  <a:gd name="connsiteY0" fmla="*/ 28581 h 45927"/>
                  <a:gd name="connsiteX1" fmla="*/ -738 w 45895"/>
                  <a:gd name="connsiteY1" fmla="*/ -7481 h 45927"/>
                  <a:gd name="connsiteX2" fmla="*/ 24742 w 45895"/>
                  <a:gd name="connsiteY2" fmla="*/ -215 h 45927"/>
                  <a:gd name="connsiteX3" fmla="*/ 14452 w 45895"/>
                  <a:gd name="connsiteY3" fmla="*/ 35847 h 45927"/>
                  <a:gd name="connsiteX4" fmla="*/ -11027 w 45895"/>
                  <a:gd name="connsiteY4" fmla="*/ 28581 h 4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95" h="45927">
                    <a:moveTo>
                      <a:pt x="-11027" y="28581"/>
                    </a:moveTo>
                    <a:cubicBezTo>
                      <a:pt x="-20902" y="16146"/>
                      <a:pt x="-15709" y="-2141"/>
                      <a:pt x="-738" y="-7481"/>
                    </a:cubicBezTo>
                    <a:cubicBezTo>
                      <a:pt x="8332" y="-10724"/>
                      <a:pt x="18768" y="-7749"/>
                      <a:pt x="24742" y="-215"/>
                    </a:cubicBezTo>
                    <a:cubicBezTo>
                      <a:pt x="34641" y="12245"/>
                      <a:pt x="29423" y="30508"/>
                      <a:pt x="14452" y="35847"/>
                    </a:cubicBezTo>
                    <a:cubicBezTo>
                      <a:pt x="5382" y="39090"/>
                      <a:pt x="-5029" y="36116"/>
                      <a:pt x="-11027" y="28581"/>
                    </a:cubicBez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49743D90-F096-73D4-20AA-9A9D28748492}"/>
                  </a:ext>
                </a:extLst>
              </p:cNvPr>
              <p:cNvSpPr/>
              <p:nvPr/>
            </p:nvSpPr>
            <p:spPr>
              <a:xfrm flipV="1">
                <a:off x="4611963" y="3266031"/>
                <a:ext cx="35257" cy="35295"/>
              </a:xfrm>
              <a:custGeom>
                <a:avLst/>
                <a:gdLst>
                  <a:gd name="connsiteX0" fmla="*/ -12575 w 35257"/>
                  <a:gd name="connsiteY0" fmla="*/ 19353 h 35295"/>
                  <a:gd name="connsiteX1" fmla="*/ -4650 w 35257"/>
                  <a:gd name="connsiteY1" fmla="*/ -8346 h 35295"/>
                  <a:gd name="connsiteX2" fmla="*/ 14904 w 35257"/>
                  <a:gd name="connsiteY2" fmla="*/ -2762 h 35295"/>
                  <a:gd name="connsiteX3" fmla="*/ 7004 w 35257"/>
                  <a:gd name="connsiteY3" fmla="*/ 24961 h 35295"/>
                  <a:gd name="connsiteX4" fmla="*/ -12575 w 35257"/>
                  <a:gd name="connsiteY4" fmla="*/ 19353 h 3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57" h="35295">
                    <a:moveTo>
                      <a:pt x="-12575" y="19353"/>
                    </a:moveTo>
                    <a:cubicBezTo>
                      <a:pt x="-20158" y="9795"/>
                      <a:pt x="-16159" y="-4225"/>
                      <a:pt x="-4650" y="-8346"/>
                    </a:cubicBezTo>
                    <a:cubicBezTo>
                      <a:pt x="2299" y="-10833"/>
                      <a:pt x="10320" y="-8541"/>
                      <a:pt x="14904" y="-2762"/>
                    </a:cubicBezTo>
                    <a:cubicBezTo>
                      <a:pt x="22512" y="6796"/>
                      <a:pt x="18513" y="20840"/>
                      <a:pt x="7004" y="24961"/>
                    </a:cubicBezTo>
                    <a:cubicBezTo>
                      <a:pt x="31" y="27448"/>
                      <a:pt x="-7967" y="25156"/>
                      <a:pt x="-12575" y="19353"/>
                    </a:cubicBez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DAD3AFF7-C2BF-B311-85CA-6A88B51559D0}"/>
                  </a:ext>
                </a:extLst>
              </p:cNvPr>
              <p:cNvSpPr/>
              <p:nvPr/>
            </p:nvSpPr>
            <p:spPr>
              <a:xfrm flipV="1">
                <a:off x="4812594" y="3263903"/>
                <a:ext cx="35268" cy="35284"/>
              </a:xfrm>
              <a:custGeom>
                <a:avLst/>
                <a:gdLst>
                  <a:gd name="connsiteX0" fmla="*/ -16834 w 35268"/>
                  <a:gd name="connsiteY0" fmla="*/ 11742 h 35284"/>
                  <a:gd name="connsiteX1" fmla="*/ 2989 w 35268"/>
                  <a:gd name="connsiteY1" fmla="*/ -9179 h 35284"/>
                  <a:gd name="connsiteX2" fmla="*/ 17765 w 35268"/>
                  <a:gd name="connsiteY2" fmla="*/ 4841 h 35284"/>
                  <a:gd name="connsiteX3" fmla="*/ -2058 w 35268"/>
                  <a:gd name="connsiteY3" fmla="*/ 25762 h 35284"/>
                  <a:gd name="connsiteX4" fmla="*/ -16834 w 35268"/>
                  <a:gd name="connsiteY4" fmla="*/ 11742 h 3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68" h="35284">
                    <a:moveTo>
                      <a:pt x="-16834" y="11742"/>
                    </a:moveTo>
                    <a:cubicBezTo>
                      <a:pt x="-19151" y="-255"/>
                      <a:pt x="-9105" y="-10837"/>
                      <a:pt x="2989" y="-9179"/>
                    </a:cubicBezTo>
                    <a:cubicBezTo>
                      <a:pt x="10328" y="-8155"/>
                      <a:pt x="16375" y="-2425"/>
                      <a:pt x="17765" y="4841"/>
                    </a:cubicBezTo>
                    <a:cubicBezTo>
                      <a:pt x="20081" y="16837"/>
                      <a:pt x="10036" y="27420"/>
                      <a:pt x="-2058" y="25762"/>
                    </a:cubicBezTo>
                    <a:cubicBezTo>
                      <a:pt x="-9397" y="24738"/>
                      <a:pt x="-15444" y="19008"/>
                      <a:pt x="-16834" y="11742"/>
                    </a:cubicBez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DB606FB3-5C3E-4726-AEEA-1D1F66FE196B}"/>
                  </a:ext>
                </a:extLst>
              </p:cNvPr>
              <p:cNvSpPr/>
              <p:nvPr/>
            </p:nvSpPr>
            <p:spPr>
              <a:xfrm flipV="1">
                <a:off x="4926578" y="3364325"/>
                <a:ext cx="45904" cy="45886"/>
              </a:xfrm>
              <a:custGeom>
                <a:avLst/>
                <a:gdLst>
                  <a:gd name="connsiteX0" fmla="*/ -17155 w 45904"/>
                  <a:gd name="connsiteY0" fmla="*/ 18583 h 45886"/>
                  <a:gd name="connsiteX1" fmla="*/ 8642 w 45904"/>
                  <a:gd name="connsiteY1" fmla="*/ -8628 h 45886"/>
                  <a:gd name="connsiteX2" fmla="*/ 27880 w 45904"/>
                  <a:gd name="connsiteY2" fmla="*/ 9586 h 45886"/>
                  <a:gd name="connsiteX3" fmla="*/ 2059 w 45904"/>
                  <a:gd name="connsiteY3" fmla="*/ 36797 h 45886"/>
                  <a:gd name="connsiteX4" fmla="*/ -17155 w 45904"/>
                  <a:gd name="connsiteY4" fmla="*/ 18583 h 45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04" h="45886">
                    <a:moveTo>
                      <a:pt x="-17155" y="18583"/>
                    </a:moveTo>
                    <a:cubicBezTo>
                      <a:pt x="-20178" y="2953"/>
                      <a:pt x="-7109" y="-10823"/>
                      <a:pt x="8642" y="-8628"/>
                    </a:cubicBezTo>
                    <a:cubicBezTo>
                      <a:pt x="18176" y="-7312"/>
                      <a:pt x="26051" y="149"/>
                      <a:pt x="27880" y="9586"/>
                    </a:cubicBezTo>
                    <a:cubicBezTo>
                      <a:pt x="30879" y="25215"/>
                      <a:pt x="17810" y="38991"/>
                      <a:pt x="2059" y="36797"/>
                    </a:cubicBezTo>
                    <a:cubicBezTo>
                      <a:pt x="-7475" y="35480"/>
                      <a:pt x="-15350" y="28019"/>
                      <a:pt x="-17155" y="18583"/>
                    </a:cubicBez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80" name="Caixa empilhadeira">
              <a:extLst>
                <a:ext uri="{FF2B5EF4-FFF2-40B4-BE49-F238E27FC236}">
                  <a16:creationId xmlns:a16="http://schemas.microsoft.com/office/drawing/2014/main" id="{D4B65EA8-30F4-DE0A-1A03-F0C08FA02D1E}"/>
                </a:ext>
              </a:extLst>
            </p:cNvPr>
            <p:cNvGrpSpPr/>
            <p:nvPr/>
          </p:nvGrpSpPr>
          <p:grpSpPr>
            <a:xfrm>
              <a:off x="4455135" y="3377956"/>
              <a:ext cx="352155" cy="296859"/>
              <a:chOff x="4570222" y="3448100"/>
              <a:chExt cx="352155" cy="296859"/>
            </a:xfrm>
          </p:grpSpPr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26C9757A-72AA-8F39-9307-E4E6681919C4}"/>
                  </a:ext>
                </a:extLst>
              </p:cNvPr>
              <p:cNvSpPr/>
              <p:nvPr/>
            </p:nvSpPr>
            <p:spPr>
              <a:xfrm flipV="1">
                <a:off x="4570222" y="3448100"/>
                <a:ext cx="352155" cy="296859"/>
              </a:xfrm>
              <a:custGeom>
                <a:avLst/>
                <a:gdLst>
                  <a:gd name="connsiteX0" fmla="*/ -16451 w 338188"/>
                  <a:gd name="connsiteY0" fmla="*/ -4423 h 296859"/>
                  <a:gd name="connsiteX1" fmla="*/ 321737 w 338188"/>
                  <a:gd name="connsiteY1" fmla="*/ -4423 h 296859"/>
                  <a:gd name="connsiteX2" fmla="*/ 321737 w 338188"/>
                  <a:gd name="connsiteY2" fmla="*/ 292437 h 296859"/>
                  <a:gd name="connsiteX3" fmla="*/ -16451 w 338188"/>
                  <a:gd name="connsiteY3" fmla="*/ 292437 h 29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88" h="296859">
                    <a:moveTo>
                      <a:pt x="-16451" y="-4423"/>
                    </a:moveTo>
                    <a:lnTo>
                      <a:pt x="321737" y="-4423"/>
                    </a:lnTo>
                    <a:lnTo>
                      <a:pt x="321737" y="292437"/>
                    </a:lnTo>
                    <a:lnTo>
                      <a:pt x="-16451" y="292437"/>
                    </a:lnTo>
                    <a:close/>
                  </a:path>
                </a:pathLst>
              </a:custGeom>
              <a:solidFill>
                <a:srgbClr val="FDB477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ECF2C7EE-6486-8ED7-5192-0C08D8CBF346}"/>
                  </a:ext>
                </a:extLst>
              </p:cNvPr>
              <p:cNvSpPr/>
              <p:nvPr/>
            </p:nvSpPr>
            <p:spPr>
              <a:xfrm flipV="1">
                <a:off x="4661335" y="3678136"/>
                <a:ext cx="35159" cy="33599"/>
              </a:xfrm>
              <a:custGeom>
                <a:avLst/>
                <a:gdLst>
                  <a:gd name="connsiteX0" fmla="*/ -16144 w 35159"/>
                  <a:gd name="connsiteY0" fmla="*/ -3911 h 33599"/>
                  <a:gd name="connsiteX1" fmla="*/ 19016 w 35159"/>
                  <a:gd name="connsiteY1" fmla="*/ -3911 h 33599"/>
                  <a:gd name="connsiteX2" fmla="*/ 19016 w 35159"/>
                  <a:gd name="connsiteY2" fmla="*/ 29689 h 33599"/>
                  <a:gd name="connsiteX3" fmla="*/ -16144 w 35159"/>
                  <a:gd name="connsiteY3" fmla="*/ 29689 h 33599"/>
                  <a:gd name="connsiteX4" fmla="*/ -16144 w 35159"/>
                  <a:gd name="connsiteY4" fmla="*/ -3911 h 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59" h="33599">
                    <a:moveTo>
                      <a:pt x="-16144" y="-3911"/>
                    </a:moveTo>
                    <a:lnTo>
                      <a:pt x="19016" y="-3911"/>
                    </a:lnTo>
                    <a:lnTo>
                      <a:pt x="19016" y="29689"/>
                    </a:lnTo>
                    <a:lnTo>
                      <a:pt x="-16144" y="29689"/>
                    </a:lnTo>
                    <a:lnTo>
                      <a:pt x="-16144" y="-3911"/>
                    </a:lnTo>
                  </a:path>
                </a:pathLst>
              </a:custGeom>
              <a:solidFill>
                <a:srgbClr val="E68D4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31418819-C12E-CFDE-0B52-E51E741558AB}"/>
                  </a:ext>
                </a:extLst>
              </p:cNvPr>
              <p:cNvSpPr/>
              <p:nvPr/>
            </p:nvSpPr>
            <p:spPr>
              <a:xfrm flipV="1">
                <a:off x="4612594" y="3678136"/>
                <a:ext cx="35159" cy="33599"/>
              </a:xfrm>
              <a:custGeom>
                <a:avLst/>
                <a:gdLst>
                  <a:gd name="connsiteX0" fmla="*/ -15971 w 35159"/>
                  <a:gd name="connsiteY0" fmla="*/ -3911 h 33599"/>
                  <a:gd name="connsiteX1" fmla="*/ 19189 w 35159"/>
                  <a:gd name="connsiteY1" fmla="*/ -3911 h 33599"/>
                  <a:gd name="connsiteX2" fmla="*/ 19189 w 35159"/>
                  <a:gd name="connsiteY2" fmla="*/ 29689 h 33599"/>
                  <a:gd name="connsiteX3" fmla="*/ -15971 w 35159"/>
                  <a:gd name="connsiteY3" fmla="*/ 29689 h 33599"/>
                  <a:gd name="connsiteX4" fmla="*/ -15971 w 35159"/>
                  <a:gd name="connsiteY4" fmla="*/ -3911 h 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59" h="33599">
                    <a:moveTo>
                      <a:pt x="-15971" y="-3911"/>
                    </a:moveTo>
                    <a:lnTo>
                      <a:pt x="19189" y="-3911"/>
                    </a:lnTo>
                    <a:lnTo>
                      <a:pt x="19189" y="29689"/>
                    </a:lnTo>
                    <a:lnTo>
                      <a:pt x="-15971" y="29689"/>
                    </a:lnTo>
                    <a:lnTo>
                      <a:pt x="-15971" y="-3911"/>
                    </a:lnTo>
                  </a:path>
                </a:pathLst>
              </a:custGeom>
              <a:solidFill>
                <a:srgbClr val="E68D4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9F5EF593-676B-2B2D-2379-1B5F693248FC}"/>
                  </a:ext>
                </a:extLst>
              </p:cNvPr>
              <p:cNvSpPr/>
              <p:nvPr/>
            </p:nvSpPr>
            <p:spPr>
              <a:xfrm flipV="1">
                <a:off x="4710418" y="3678136"/>
                <a:ext cx="35184" cy="33599"/>
              </a:xfrm>
              <a:custGeom>
                <a:avLst/>
                <a:gdLst>
                  <a:gd name="connsiteX0" fmla="*/ -16319 w 35184"/>
                  <a:gd name="connsiteY0" fmla="*/ -3911 h 33599"/>
                  <a:gd name="connsiteX1" fmla="*/ 18866 w 35184"/>
                  <a:gd name="connsiteY1" fmla="*/ -3911 h 33599"/>
                  <a:gd name="connsiteX2" fmla="*/ 18866 w 35184"/>
                  <a:gd name="connsiteY2" fmla="*/ 29689 h 33599"/>
                  <a:gd name="connsiteX3" fmla="*/ -16319 w 35184"/>
                  <a:gd name="connsiteY3" fmla="*/ 29689 h 33599"/>
                  <a:gd name="connsiteX4" fmla="*/ -16319 w 35184"/>
                  <a:gd name="connsiteY4" fmla="*/ -3911 h 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84" h="33599">
                    <a:moveTo>
                      <a:pt x="-16319" y="-3911"/>
                    </a:moveTo>
                    <a:lnTo>
                      <a:pt x="18866" y="-3911"/>
                    </a:lnTo>
                    <a:lnTo>
                      <a:pt x="18866" y="29689"/>
                    </a:lnTo>
                    <a:lnTo>
                      <a:pt x="-16319" y="29689"/>
                    </a:lnTo>
                    <a:lnTo>
                      <a:pt x="-16319" y="-3911"/>
                    </a:lnTo>
                  </a:path>
                </a:pathLst>
              </a:custGeom>
              <a:solidFill>
                <a:srgbClr val="E68D4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85" name="Empilhadeira 2">
              <a:extLst>
                <a:ext uri="{FF2B5EF4-FFF2-40B4-BE49-F238E27FC236}">
                  <a16:creationId xmlns:a16="http://schemas.microsoft.com/office/drawing/2014/main" id="{659F3A81-BEB1-9E48-40C6-4C08F67EECBF}"/>
                </a:ext>
              </a:extLst>
            </p:cNvPr>
            <p:cNvGrpSpPr/>
            <p:nvPr/>
          </p:nvGrpSpPr>
          <p:grpSpPr>
            <a:xfrm>
              <a:off x="4303726" y="2726826"/>
              <a:ext cx="415066" cy="222662"/>
              <a:chOff x="4423220" y="2726826"/>
              <a:chExt cx="415066" cy="222662"/>
            </a:xfrm>
          </p:grpSpPr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F2BD58EB-CEC6-5F76-ECF6-8301B1D2C11F}"/>
                  </a:ext>
                </a:extLst>
              </p:cNvPr>
              <p:cNvSpPr/>
              <p:nvPr/>
            </p:nvSpPr>
            <p:spPr>
              <a:xfrm flipV="1">
                <a:off x="4423220" y="2787295"/>
                <a:ext cx="316097" cy="101724"/>
              </a:xfrm>
              <a:custGeom>
                <a:avLst/>
                <a:gdLst>
                  <a:gd name="connsiteX0" fmla="*/ 299813 w 316097"/>
                  <a:gd name="connsiteY0" fmla="*/ -11412 h 101724"/>
                  <a:gd name="connsiteX1" fmla="*/ -16284 w 316097"/>
                  <a:gd name="connsiteY1" fmla="*/ -11412 h 101724"/>
                  <a:gd name="connsiteX2" fmla="*/ -16284 w 316097"/>
                  <a:gd name="connsiteY2" fmla="*/ 90313 h 101724"/>
                  <a:gd name="connsiteX3" fmla="*/ 299813 w 316097"/>
                  <a:gd name="connsiteY3" fmla="*/ 90313 h 101724"/>
                  <a:gd name="connsiteX4" fmla="*/ 299813 w 316097"/>
                  <a:gd name="connsiteY4" fmla="*/ -11412 h 10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097" h="101724">
                    <a:moveTo>
                      <a:pt x="299813" y="-11412"/>
                    </a:moveTo>
                    <a:lnTo>
                      <a:pt x="-16284" y="-11412"/>
                    </a:lnTo>
                    <a:lnTo>
                      <a:pt x="-16284" y="90313"/>
                    </a:lnTo>
                    <a:lnTo>
                      <a:pt x="299813" y="90313"/>
                    </a:lnTo>
                    <a:lnTo>
                      <a:pt x="299813" y="-11412"/>
                    </a:lnTo>
                  </a:path>
                </a:pathLst>
              </a:custGeom>
              <a:solidFill>
                <a:schemeClr val="accent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4D73A3AE-9915-1981-BB85-F3A402163806}"/>
                  </a:ext>
                </a:extLst>
              </p:cNvPr>
              <p:cNvSpPr/>
              <p:nvPr/>
            </p:nvSpPr>
            <p:spPr>
              <a:xfrm flipV="1">
                <a:off x="4582634" y="2726826"/>
                <a:ext cx="255652" cy="222662"/>
              </a:xfrm>
              <a:custGeom>
                <a:avLst/>
                <a:gdLst>
                  <a:gd name="connsiteX0" fmla="*/ 127578 w 255652"/>
                  <a:gd name="connsiteY0" fmla="*/ -11412 h 222662"/>
                  <a:gd name="connsiteX1" fmla="*/ -16743 w 255652"/>
                  <a:gd name="connsiteY1" fmla="*/ -11412 h 222662"/>
                  <a:gd name="connsiteX2" fmla="*/ -16743 w 255652"/>
                  <a:gd name="connsiteY2" fmla="*/ 211251 h 222662"/>
                  <a:gd name="connsiteX3" fmla="*/ 127578 w 255652"/>
                  <a:gd name="connsiteY3" fmla="*/ 211251 h 222662"/>
                  <a:gd name="connsiteX4" fmla="*/ 238910 w 255652"/>
                  <a:gd name="connsiteY4" fmla="*/ 99920 h 222662"/>
                  <a:gd name="connsiteX5" fmla="*/ 127578 w 255652"/>
                  <a:gd name="connsiteY5" fmla="*/ -11412 h 22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652" h="222662">
                    <a:moveTo>
                      <a:pt x="127578" y="-11412"/>
                    </a:moveTo>
                    <a:lnTo>
                      <a:pt x="-16743" y="-11412"/>
                    </a:lnTo>
                    <a:lnTo>
                      <a:pt x="-16743" y="211251"/>
                    </a:lnTo>
                    <a:lnTo>
                      <a:pt x="127578" y="211251"/>
                    </a:lnTo>
                    <a:cubicBezTo>
                      <a:pt x="189071" y="211251"/>
                      <a:pt x="238910" y="161413"/>
                      <a:pt x="238910" y="99920"/>
                    </a:cubicBezTo>
                    <a:cubicBezTo>
                      <a:pt x="238910" y="38427"/>
                      <a:pt x="189071" y="-11412"/>
                      <a:pt x="127578" y="-11412"/>
                    </a:cubicBezTo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04C70E64-C206-FA22-447C-11455D362729}"/>
                  </a:ext>
                </a:extLst>
              </p:cNvPr>
              <p:cNvSpPr/>
              <p:nvPr/>
            </p:nvSpPr>
            <p:spPr>
              <a:xfrm flipV="1">
                <a:off x="4671860" y="2778513"/>
                <a:ext cx="117344" cy="117337"/>
              </a:xfrm>
              <a:custGeom>
                <a:avLst/>
                <a:gdLst>
                  <a:gd name="connsiteX0" fmla="*/ 28723 w 117344"/>
                  <a:gd name="connsiteY0" fmla="*/ 78584 h 117337"/>
                  <a:gd name="connsiteX1" fmla="*/ 10533 w 117344"/>
                  <a:gd name="connsiteY1" fmla="*/ 34110 h 117337"/>
                  <a:gd name="connsiteX2" fmla="*/ 54983 w 117344"/>
                  <a:gd name="connsiteY2" fmla="*/ 15921 h 117337"/>
                  <a:gd name="connsiteX3" fmla="*/ 73172 w 117344"/>
                  <a:gd name="connsiteY3" fmla="*/ 60370 h 117337"/>
                  <a:gd name="connsiteX4" fmla="*/ 28723 w 117344"/>
                  <a:gd name="connsiteY4" fmla="*/ 78584 h 117337"/>
                  <a:gd name="connsiteX5" fmla="*/ 64541 w 117344"/>
                  <a:gd name="connsiteY5" fmla="*/ -6853 h 117337"/>
                  <a:gd name="connsiteX6" fmla="*/ -12265 w 117344"/>
                  <a:gd name="connsiteY6" fmla="*/ 24577 h 117337"/>
                  <a:gd name="connsiteX7" fmla="*/ 19165 w 117344"/>
                  <a:gd name="connsiteY7" fmla="*/ 101358 h 117337"/>
                  <a:gd name="connsiteX8" fmla="*/ 95970 w 117344"/>
                  <a:gd name="connsiteY8" fmla="*/ 69929 h 117337"/>
                  <a:gd name="connsiteX9" fmla="*/ 64541 w 117344"/>
                  <a:gd name="connsiteY9" fmla="*/ -6853 h 11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344" h="117337">
                    <a:moveTo>
                      <a:pt x="28723" y="78584"/>
                    </a:moveTo>
                    <a:cubicBezTo>
                      <a:pt x="11436" y="71343"/>
                      <a:pt x="3292" y="51398"/>
                      <a:pt x="10533" y="34110"/>
                    </a:cubicBezTo>
                    <a:cubicBezTo>
                      <a:pt x="17775" y="16847"/>
                      <a:pt x="37720" y="8679"/>
                      <a:pt x="54983" y="15921"/>
                    </a:cubicBezTo>
                    <a:cubicBezTo>
                      <a:pt x="72270" y="23163"/>
                      <a:pt x="80439" y="43108"/>
                      <a:pt x="73172" y="60370"/>
                    </a:cubicBezTo>
                    <a:cubicBezTo>
                      <a:pt x="65955" y="77658"/>
                      <a:pt x="45986" y="85826"/>
                      <a:pt x="28723" y="78584"/>
                    </a:cubicBezTo>
                    <a:close/>
                    <a:moveTo>
                      <a:pt x="64541" y="-6853"/>
                    </a:moveTo>
                    <a:cubicBezTo>
                      <a:pt x="34697" y="-19361"/>
                      <a:pt x="244" y="-5268"/>
                      <a:pt x="-12265" y="24577"/>
                    </a:cubicBezTo>
                    <a:cubicBezTo>
                      <a:pt x="-24748" y="54397"/>
                      <a:pt x="-10655" y="88849"/>
                      <a:pt x="19165" y="101358"/>
                    </a:cubicBezTo>
                    <a:cubicBezTo>
                      <a:pt x="49009" y="113866"/>
                      <a:pt x="83462" y="99773"/>
                      <a:pt x="95970" y="69929"/>
                    </a:cubicBezTo>
                    <a:cubicBezTo>
                      <a:pt x="108479" y="40084"/>
                      <a:pt x="94361" y="5656"/>
                      <a:pt x="64541" y="-6853"/>
                    </a:cubicBezTo>
                  </a:path>
                </a:pathLst>
              </a:custGeom>
              <a:solidFill>
                <a:schemeClr val="accent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89" name="Empilhadeira 1">
              <a:extLst>
                <a:ext uri="{FF2B5EF4-FFF2-40B4-BE49-F238E27FC236}">
                  <a16:creationId xmlns:a16="http://schemas.microsoft.com/office/drawing/2014/main" id="{D77208DA-99AF-674D-B040-1B9D870E62D8}"/>
                </a:ext>
              </a:extLst>
            </p:cNvPr>
            <p:cNvGrpSpPr/>
            <p:nvPr/>
          </p:nvGrpSpPr>
          <p:grpSpPr>
            <a:xfrm>
              <a:off x="3069865" y="2712520"/>
              <a:ext cx="1405973" cy="2412931"/>
              <a:chOff x="3069865" y="2712520"/>
              <a:chExt cx="1405973" cy="2412931"/>
            </a:xfrm>
          </p:grpSpPr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889FE9D7-5779-92D2-26E8-913C08FD65BC}"/>
                  </a:ext>
                </a:extLst>
              </p:cNvPr>
              <p:cNvSpPr/>
              <p:nvPr/>
            </p:nvSpPr>
            <p:spPr>
              <a:xfrm flipV="1">
                <a:off x="3726961" y="3256516"/>
                <a:ext cx="412131" cy="811554"/>
              </a:xfrm>
              <a:custGeom>
                <a:avLst/>
                <a:gdLst>
                  <a:gd name="connsiteX0" fmla="*/ 281525 w 412131"/>
                  <a:gd name="connsiteY0" fmla="*/ -7581 h 811554"/>
                  <a:gd name="connsiteX1" fmla="*/ 271406 w 412131"/>
                  <a:gd name="connsiteY1" fmla="*/ 636 h 811554"/>
                  <a:gd name="connsiteX2" fmla="*/ 382055 w 412131"/>
                  <a:gd name="connsiteY2" fmla="*/ 279233 h 811554"/>
                  <a:gd name="connsiteX3" fmla="*/ 151687 w 412131"/>
                  <a:gd name="connsiteY3" fmla="*/ 507187 h 811554"/>
                  <a:gd name="connsiteX4" fmla="*/ 14290 w 412131"/>
                  <a:gd name="connsiteY4" fmla="*/ 603597 h 811554"/>
                  <a:gd name="connsiteX5" fmla="*/ -13043 w 412131"/>
                  <a:gd name="connsiteY5" fmla="*/ 686327 h 811554"/>
                  <a:gd name="connsiteX6" fmla="*/ 73126 w 412131"/>
                  <a:gd name="connsiteY6" fmla="*/ 803974 h 811554"/>
                  <a:gd name="connsiteX7" fmla="*/ 80319 w 412131"/>
                  <a:gd name="connsiteY7" fmla="*/ 793075 h 811554"/>
                  <a:gd name="connsiteX8" fmla="*/ -144 w 412131"/>
                  <a:gd name="connsiteY8" fmla="*/ 684498 h 811554"/>
                  <a:gd name="connsiteX9" fmla="*/ 24165 w 412131"/>
                  <a:gd name="connsiteY9" fmla="*/ 612106 h 811554"/>
                  <a:gd name="connsiteX10" fmla="*/ 158197 w 412131"/>
                  <a:gd name="connsiteY10" fmla="*/ 518476 h 811554"/>
                  <a:gd name="connsiteX11" fmla="*/ 394856 w 412131"/>
                  <a:gd name="connsiteY11" fmla="*/ 281598 h 811554"/>
                  <a:gd name="connsiteX12" fmla="*/ 281525 w 412131"/>
                  <a:gd name="connsiteY12" fmla="*/ -7581 h 81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2131" h="811554">
                    <a:moveTo>
                      <a:pt x="281525" y="-7581"/>
                    </a:moveTo>
                    <a:lnTo>
                      <a:pt x="271406" y="636"/>
                    </a:lnTo>
                    <a:cubicBezTo>
                      <a:pt x="360281" y="109895"/>
                      <a:pt x="396465" y="201038"/>
                      <a:pt x="382055" y="279233"/>
                    </a:cubicBezTo>
                    <a:cubicBezTo>
                      <a:pt x="362403" y="385688"/>
                      <a:pt x="250461" y="450229"/>
                      <a:pt x="151687" y="507187"/>
                    </a:cubicBezTo>
                    <a:cubicBezTo>
                      <a:pt x="96241" y="539153"/>
                      <a:pt x="43867" y="569339"/>
                      <a:pt x="14290" y="603597"/>
                    </a:cubicBezTo>
                    <a:cubicBezTo>
                      <a:pt x="-7898" y="629296"/>
                      <a:pt x="-17115" y="657141"/>
                      <a:pt x="-13043" y="686327"/>
                    </a:cubicBezTo>
                    <a:cubicBezTo>
                      <a:pt x="-3850" y="752575"/>
                      <a:pt x="70005" y="801901"/>
                      <a:pt x="73126" y="803974"/>
                    </a:cubicBezTo>
                    <a:lnTo>
                      <a:pt x="80319" y="793075"/>
                    </a:lnTo>
                    <a:cubicBezTo>
                      <a:pt x="79587" y="792611"/>
                      <a:pt x="8219" y="744870"/>
                      <a:pt x="-144" y="684498"/>
                    </a:cubicBezTo>
                    <a:cubicBezTo>
                      <a:pt x="-3655" y="659189"/>
                      <a:pt x="4537" y="634855"/>
                      <a:pt x="24165" y="612106"/>
                    </a:cubicBezTo>
                    <a:cubicBezTo>
                      <a:pt x="52279" y="579531"/>
                      <a:pt x="103726" y="549881"/>
                      <a:pt x="158197" y="518476"/>
                    </a:cubicBezTo>
                    <a:cubicBezTo>
                      <a:pt x="259410" y="460128"/>
                      <a:pt x="374131" y="393978"/>
                      <a:pt x="394856" y="281598"/>
                    </a:cubicBezTo>
                    <a:cubicBezTo>
                      <a:pt x="410022" y="199428"/>
                      <a:pt x="372960" y="104823"/>
                      <a:pt x="281525" y="-7581"/>
                    </a:cubicBez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8DF6F15B-764C-6DEE-A145-D32A1E2B76E5}"/>
                  </a:ext>
                </a:extLst>
              </p:cNvPr>
              <p:cNvSpPr/>
              <p:nvPr/>
            </p:nvSpPr>
            <p:spPr>
              <a:xfrm flipV="1">
                <a:off x="3194924" y="2798562"/>
                <a:ext cx="583690" cy="542318"/>
              </a:xfrm>
              <a:custGeom>
                <a:avLst/>
                <a:gdLst>
                  <a:gd name="connsiteX0" fmla="*/ 37998 w 583690"/>
                  <a:gd name="connsiteY0" fmla="*/ -10335 h 542318"/>
                  <a:gd name="connsiteX1" fmla="*/ -10670 w 583690"/>
                  <a:gd name="connsiteY1" fmla="*/ 173584 h 542318"/>
                  <a:gd name="connsiteX2" fmla="*/ 132237 w 583690"/>
                  <a:gd name="connsiteY2" fmla="*/ 482245 h 542318"/>
                  <a:gd name="connsiteX3" fmla="*/ 377162 w 583690"/>
                  <a:gd name="connsiteY3" fmla="*/ 522110 h 542318"/>
                  <a:gd name="connsiteX4" fmla="*/ 571297 w 583690"/>
                  <a:gd name="connsiteY4" fmla="*/ 390639 h 542318"/>
                  <a:gd name="connsiteX5" fmla="*/ 525823 w 583690"/>
                  <a:gd name="connsiteY5" fmla="*/ 365134 h 542318"/>
                  <a:gd name="connsiteX6" fmla="*/ 364117 w 583690"/>
                  <a:gd name="connsiteY6" fmla="*/ 471638 h 542318"/>
                  <a:gd name="connsiteX7" fmla="*/ 159668 w 583690"/>
                  <a:gd name="connsiteY7" fmla="*/ 437917 h 542318"/>
                  <a:gd name="connsiteX8" fmla="*/ 41265 w 583690"/>
                  <a:gd name="connsiteY8" fmla="*/ 178070 h 542318"/>
                  <a:gd name="connsiteX9" fmla="*/ 84959 w 583690"/>
                  <a:gd name="connsiteY9" fmla="*/ 12341 h 542318"/>
                  <a:gd name="connsiteX10" fmla="*/ 37998 w 583690"/>
                  <a:gd name="connsiteY10" fmla="*/ -10335 h 54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3690" h="542318">
                    <a:moveTo>
                      <a:pt x="37998" y="-10335"/>
                    </a:moveTo>
                    <a:cubicBezTo>
                      <a:pt x="36365" y="-6970"/>
                      <a:pt x="-2014" y="73419"/>
                      <a:pt x="-10670" y="173584"/>
                    </a:cubicBezTo>
                    <a:cubicBezTo>
                      <a:pt x="-22520" y="310346"/>
                      <a:pt x="26904" y="417069"/>
                      <a:pt x="132237" y="482245"/>
                    </a:cubicBezTo>
                    <a:cubicBezTo>
                      <a:pt x="209189" y="529839"/>
                      <a:pt x="293870" y="543616"/>
                      <a:pt x="377162" y="522110"/>
                    </a:cubicBezTo>
                    <a:cubicBezTo>
                      <a:pt x="473230" y="497288"/>
                      <a:pt x="549792" y="428968"/>
                      <a:pt x="571297" y="390639"/>
                    </a:cubicBezTo>
                    <a:lnTo>
                      <a:pt x="525823" y="365134"/>
                    </a:lnTo>
                    <a:cubicBezTo>
                      <a:pt x="511486" y="390687"/>
                      <a:pt x="447384" y="450108"/>
                      <a:pt x="364117" y="471638"/>
                    </a:cubicBezTo>
                    <a:cubicBezTo>
                      <a:pt x="293943" y="489754"/>
                      <a:pt x="225160" y="478416"/>
                      <a:pt x="159668" y="437917"/>
                    </a:cubicBezTo>
                    <a:cubicBezTo>
                      <a:pt x="70939" y="383007"/>
                      <a:pt x="31098" y="295595"/>
                      <a:pt x="41265" y="178070"/>
                    </a:cubicBezTo>
                    <a:cubicBezTo>
                      <a:pt x="49117" y="87366"/>
                      <a:pt x="84594" y="13072"/>
                      <a:pt x="84959" y="12341"/>
                    </a:cubicBezTo>
                    <a:lnTo>
                      <a:pt x="37998" y="-10335"/>
                    </a:ln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1CD40DD3-407C-28C9-79D2-DAE079D91471}"/>
                  </a:ext>
                </a:extLst>
              </p:cNvPr>
              <p:cNvSpPr/>
              <p:nvPr/>
            </p:nvSpPr>
            <p:spPr>
              <a:xfrm flipV="1">
                <a:off x="3683107" y="2899138"/>
                <a:ext cx="145564" cy="107040"/>
              </a:xfrm>
              <a:custGeom>
                <a:avLst/>
                <a:gdLst>
                  <a:gd name="connsiteX0" fmla="*/ 132215 w 145564"/>
                  <a:gd name="connsiteY0" fmla="*/ 61659 h 107040"/>
                  <a:gd name="connsiteX1" fmla="*/ 6546 w 145564"/>
                  <a:gd name="connsiteY1" fmla="*/ -10879 h 107040"/>
                  <a:gd name="connsiteX2" fmla="*/ -13350 w 145564"/>
                  <a:gd name="connsiteY2" fmla="*/ 23598 h 107040"/>
                  <a:gd name="connsiteX3" fmla="*/ 112294 w 145564"/>
                  <a:gd name="connsiteY3" fmla="*/ 96161 h 107040"/>
                  <a:gd name="connsiteX4" fmla="*/ 132215 w 145564"/>
                  <a:gd name="connsiteY4" fmla="*/ 61659 h 10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64" h="107040">
                    <a:moveTo>
                      <a:pt x="132215" y="61659"/>
                    </a:moveTo>
                    <a:lnTo>
                      <a:pt x="6546" y="-10879"/>
                    </a:lnTo>
                    <a:lnTo>
                      <a:pt x="-13350" y="23598"/>
                    </a:lnTo>
                    <a:lnTo>
                      <a:pt x="112294" y="96161"/>
                    </a:lnTo>
                    <a:lnTo>
                      <a:pt x="132215" y="61659"/>
                    </a:lnTo>
                  </a:path>
                </a:pathLst>
              </a:custGeom>
              <a:solidFill>
                <a:schemeClr val="accent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289CC51-3349-8BBA-618A-50BD66F869C1}"/>
                  </a:ext>
                </a:extLst>
              </p:cNvPr>
              <p:cNvSpPr/>
              <p:nvPr/>
            </p:nvSpPr>
            <p:spPr>
              <a:xfrm flipV="1">
                <a:off x="4145574" y="2726826"/>
                <a:ext cx="316121" cy="222662"/>
              </a:xfrm>
              <a:custGeom>
                <a:avLst/>
                <a:gdLst>
                  <a:gd name="connsiteX0" fmla="*/ 300825 w 316121"/>
                  <a:gd name="connsiteY0" fmla="*/ -11412 h 222662"/>
                  <a:gd name="connsiteX1" fmla="*/ 96034 w 316121"/>
                  <a:gd name="connsiteY1" fmla="*/ -11412 h 222662"/>
                  <a:gd name="connsiteX2" fmla="*/ -15297 w 316121"/>
                  <a:gd name="connsiteY2" fmla="*/ 99920 h 222662"/>
                  <a:gd name="connsiteX3" fmla="*/ 96034 w 316121"/>
                  <a:gd name="connsiteY3" fmla="*/ 211251 h 222662"/>
                  <a:gd name="connsiteX4" fmla="*/ 300825 w 316121"/>
                  <a:gd name="connsiteY4" fmla="*/ 211251 h 222662"/>
                  <a:gd name="connsiteX5" fmla="*/ 300825 w 316121"/>
                  <a:gd name="connsiteY5" fmla="*/ -11412 h 22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121" h="222662">
                    <a:moveTo>
                      <a:pt x="300825" y="-11412"/>
                    </a:moveTo>
                    <a:lnTo>
                      <a:pt x="96034" y="-11412"/>
                    </a:lnTo>
                    <a:cubicBezTo>
                      <a:pt x="34566" y="-11412"/>
                      <a:pt x="-15297" y="38427"/>
                      <a:pt x="-15297" y="99920"/>
                    </a:cubicBezTo>
                    <a:cubicBezTo>
                      <a:pt x="-15297" y="161413"/>
                      <a:pt x="34566" y="211251"/>
                      <a:pt x="96034" y="211251"/>
                    </a:cubicBezTo>
                    <a:lnTo>
                      <a:pt x="300825" y="211251"/>
                    </a:lnTo>
                    <a:lnTo>
                      <a:pt x="300825" y="-11412"/>
                    </a:lnTo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805102B0-207F-78A5-DA11-4B70D3404D41}"/>
                  </a:ext>
                </a:extLst>
              </p:cNvPr>
              <p:cNvSpPr/>
              <p:nvPr/>
            </p:nvSpPr>
            <p:spPr>
              <a:xfrm flipV="1">
                <a:off x="3273372" y="3056870"/>
                <a:ext cx="592727" cy="456866"/>
              </a:xfrm>
              <a:custGeom>
                <a:avLst/>
                <a:gdLst>
                  <a:gd name="connsiteX0" fmla="*/ 1412 w 592727"/>
                  <a:gd name="connsiteY0" fmla="*/ 31369 h 456866"/>
                  <a:gd name="connsiteX1" fmla="*/ 1412 w 592727"/>
                  <a:gd name="connsiteY1" fmla="*/ 31369 h 456866"/>
                  <a:gd name="connsiteX2" fmla="*/ 28014 w 592727"/>
                  <a:gd name="connsiteY2" fmla="*/ 153868 h 456866"/>
                  <a:gd name="connsiteX3" fmla="*/ 484117 w 592727"/>
                  <a:gd name="connsiteY3" fmla="*/ 447533 h 456866"/>
                  <a:gd name="connsiteX4" fmla="*/ 580039 w 592727"/>
                  <a:gd name="connsiteY4" fmla="*/ 298433 h 456866"/>
                  <a:gd name="connsiteX5" fmla="*/ 123911 w 592727"/>
                  <a:gd name="connsiteY5" fmla="*/ 4768 h 456866"/>
                  <a:gd name="connsiteX6" fmla="*/ 1412 w 592727"/>
                  <a:gd name="connsiteY6" fmla="*/ 31369 h 45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727" h="456866">
                    <a:moveTo>
                      <a:pt x="1412" y="31369"/>
                    </a:moveTo>
                    <a:lnTo>
                      <a:pt x="1412" y="31369"/>
                    </a:lnTo>
                    <a:cubicBezTo>
                      <a:pt x="-25067" y="72527"/>
                      <a:pt x="-13168" y="127388"/>
                      <a:pt x="28014" y="153868"/>
                    </a:cubicBezTo>
                    <a:lnTo>
                      <a:pt x="484117" y="447533"/>
                    </a:lnTo>
                    <a:lnTo>
                      <a:pt x="580039" y="298433"/>
                    </a:lnTo>
                    <a:lnTo>
                      <a:pt x="123911" y="4768"/>
                    </a:lnTo>
                    <a:cubicBezTo>
                      <a:pt x="82753" y="-21712"/>
                      <a:pt x="27892" y="-9813"/>
                      <a:pt x="1412" y="31369"/>
                    </a:cubicBez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9CA5AB30-55C7-A77F-81D3-6450ADECD29A}"/>
                  </a:ext>
                </a:extLst>
              </p:cNvPr>
              <p:cNvSpPr/>
              <p:nvPr/>
            </p:nvSpPr>
            <p:spPr>
              <a:xfrm flipV="1">
                <a:off x="3624320" y="2712520"/>
                <a:ext cx="756341" cy="634773"/>
              </a:xfrm>
              <a:custGeom>
                <a:avLst/>
                <a:gdLst>
                  <a:gd name="connsiteX0" fmla="*/ 188199 w 756341"/>
                  <a:gd name="connsiteY0" fmla="*/ -10520 h 634773"/>
                  <a:gd name="connsiteX1" fmla="*/ 681632 w 756341"/>
                  <a:gd name="connsiteY1" fmla="*/ 354903 h 634773"/>
                  <a:gd name="connsiteX2" fmla="*/ 718011 w 756341"/>
                  <a:gd name="connsiteY2" fmla="*/ 556232 h 634773"/>
                  <a:gd name="connsiteX3" fmla="*/ 718011 w 756341"/>
                  <a:gd name="connsiteY3" fmla="*/ 556232 h 634773"/>
                  <a:gd name="connsiteX4" fmla="*/ 519292 w 756341"/>
                  <a:gd name="connsiteY4" fmla="*/ 604900 h 634773"/>
                  <a:gd name="connsiteX5" fmla="*/ -14227 w 756341"/>
                  <a:gd name="connsiteY5" fmla="*/ 302773 h 634773"/>
                  <a:gd name="connsiteX6" fmla="*/ 188199 w 756341"/>
                  <a:gd name="connsiteY6" fmla="*/ -10520 h 63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341" h="634773">
                    <a:moveTo>
                      <a:pt x="188199" y="-10520"/>
                    </a:moveTo>
                    <a:lnTo>
                      <a:pt x="681632" y="354903"/>
                    </a:lnTo>
                    <a:cubicBezTo>
                      <a:pt x="745052" y="401865"/>
                      <a:pt x="760998" y="490057"/>
                      <a:pt x="718011" y="556232"/>
                    </a:cubicBezTo>
                    <a:lnTo>
                      <a:pt x="718011" y="556232"/>
                    </a:lnTo>
                    <a:cubicBezTo>
                      <a:pt x="675024" y="622406"/>
                      <a:pt x="587978" y="643741"/>
                      <a:pt x="519292" y="604900"/>
                    </a:cubicBezTo>
                    <a:lnTo>
                      <a:pt x="-14227" y="302773"/>
                    </a:lnTo>
                    <a:lnTo>
                      <a:pt x="188199" y="-10520"/>
                    </a:lnTo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D99DB0B-DF96-A4DD-361C-C102EBDD94F5}"/>
                  </a:ext>
                </a:extLst>
              </p:cNvPr>
              <p:cNvSpPr/>
              <p:nvPr/>
            </p:nvSpPr>
            <p:spPr>
              <a:xfrm flipV="1">
                <a:off x="4134995" y="2766451"/>
                <a:ext cx="191567" cy="191544"/>
              </a:xfrm>
              <a:custGeom>
                <a:avLst/>
                <a:gdLst>
                  <a:gd name="connsiteX0" fmla="*/ 50524 w 191567"/>
                  <a:gd name="connsiteY0" fmla="*/ 130995 h 191544"/>
                  <a:gd name="connsiteX1" fmla="*/ 34212 w 191567"/>
                  <a:gd name="connsiteY1" fmla="*/ 54262 h 191544"/>
                  <a:gd name="connsiteX2" fmla="*/ 110969 w 191567"/>
                  <a:gd name="connsiteY2" fmla="*/ 37950 h 191544"/>
                  <a:gd name="connsiteX3" fmla="*/ 127257 w 191567"/>
                  <a:gd name="connsiteY3" fmla="*/ 114683 h 191544"/>
                  <a:gd name="connsiteX4" fmla="*/ 50524 w 191567"/>
                  <a:gd name="connsiteY4" fmla="*/ 130995 h 191544"/>
                  <a:gd name="connsiteX5" fmla="*/ 132913 w 191567"/>
                  <a:gd name="connsiteY5" fmla="*/ 4131 h 191544"/>
                  <a:gd name="connsiteX6" fmla="*/ 393 w 191567"/>
                  <a:gd name="connsiteY6" fmla="*/ 32294 h 191544"/>
                  <a:gd name="connsiteX7" fmla="*/ 28555 w 191567"/>
                  <a:gd name="connsiteY7" fmla="*/ 164814 h 191544"/>
                  <a:gd name="connsiteX8" fmla="*/ 161100 w 191567"/>
                  <a:gd name="connsiteY8" fmla="*/ 136652 h 191544"/>
                  <a:gd name="connsiteX9" fmla="*/ 132913 w 191567"/>
                  <a:gd name="connsiteY9" fmla="*/ 4131 h 19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567" h="191544">
                    <a:moveTo>
                      <a:pt x="50524" y="130995"/>
                    </a:moveTo>
                    <a:cubicBezTo>
                      <a:pt x="24873" y="114341"/>
                      <a:pt x="17559" y="79913"/>
                      <a:pt x="34212" y="54262"/>
                    </a:cubicBezTo>
                    <a:cubicBezTo>
                      <a:pt x="50890" y="28612"/>
                      <a:pt x="85294" y="21297"/>
                      <a:pt x="110969" y="37950"/>
                    </a:cubicBezTo>
                    <a:cubicBezTo>
                      <a:pt x="136619" y="54604"/>
                      <a:pt x="143934" y="89032"/>
                      <a:pt x="127257" y="114683"/>
                    </a:cubicBezTo>
                    <a:cubicBezTo>
                      <a:pt x="110603" y="140333"/>
                      <a:pt x="76175" y="147648"/>
                      <a:pt x="50524" y="130995"/>
                    </a:cubicBezTo>
                    <a:close/>
                    <a:moveTo>
                      <a:pt x="132913" y="4131"/>
                    </a:moveTo>
                    <a:cubicBezTo>
                      <a:pt x="88610" y="-24640"/>
                      <a:pt x="29165" y="-12010"/>
                      <a:pt x="393" y="32294"/>
                    </a:cubicBezTo>
                    <a:cubicBezTo>
                      <a:pt x="-28378" y="76597"/>
                      <a:pt x="-15748" y="136042"/>
                      <a:pt x="28555" y="164814"/>
                    </a:cubicBezTo>
                    <a:cubicBezTo>
                      <a:pt x="72858" y="193585"/>
                      <a:pt x="132328" y="180955"/>
                      <a:pt x="161100" y="136652"/>
                    </a:cubicBezTo>
                    <a:cubicBezTo>
                      <a:pt x="189871" y="92348"/>
                      <a:pt x="177241" y="32903"/>
                      <a:pt x="132913" y="4131"/>
                    </a:cubicBezTo>
                  </a:path>
                </a:pathLst>
              </a:custGeom>
              <a:solidFill>
                <a:schemeClr val="accent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4E030A-D003-1603-3A7F-D1A032D6CBB1}"/>
                  </a:ext>
                </a:extLst>
              </p:cNvPr>
              <p:cNvSpPr/>
              <p:nvPr/>
            </p:nvSpPr>
            <p:spPr>
              <a:xfrm flipV="1">
                <a:off x="3069865" y="3188106"/>
                <a:ext cx="1048054" cy="1120467"/>
              </a:xfrm>
              <a:custGeom>
                <a:avLst/>
                <a:gdLst>
                  <a:gd name="connsiteX0" fmla="*/ 936047 w 1048054"/>
                  <a:gd name="connsiteY0" fmla="*/ 63179 h 1120467"/>
                  <a:gd name="connsiteX1" fmla="*/ 936047 w 1048054"/>
                  <a:gd name="connsiteY1" fmla="*/ 63179 h 1120467"/>
                  <a:gd name="connsiteX2" fmla="*/ 530148 w 1048054"/>
                  <a:gd name="connsiteY2" fmla="*/ 92049 h 1120467"/>
                  <a:gd name="connsiteX3" fmla="*/ 57586 w 1048054"/>
                  <a:gd name="connsiteY3" fmla="*/ 637027 h 1120467"/>
                  <a:gd name="connsiteX4" fmla="*/ 86455 w 1048054"/>
                  <a:gd name="connsiteY4" fmla="*/ 1042926 h 1120467"/>
                  <a:gd name="connsiteX5" fmla="*/ 86455 w 1048054"/>
                  <a:gd name="connsiteY5" fmla="*/ 1042926 h 1120467"/>
                  <a:gd name="connsiteX6" fmla="*/ 492354 w 1048054"/>
                  <a:gd name="connsiteY6" fmla="*/ 1014057 h 1120467"/>
                  <a:gd name="connsiteX7" fmla="*/ 964940 w 1048054"/>
                  <a:gd name="connsiteY7" fmla="*/ 469079 h 1120467"/>
                  <a:gd name="connsiteX8" fmla="*/ 936047 w 1048054"/>
                  <a:gd name="connsiteY8" fmla="*/ 63179 h 11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54" h="1120467">
                    <a:moveTo>
                      <a:pt x="936047" y="63179"/>
                    </a:moveTo>
                    <a:lnTo>
                      <a:pt x="936047" y="63179"/>
                    </a:lnTo>
                    <a:cubicBezTo>
                      <a:pt x="815986" y="-40935"/>
                      <a:pt x="634262" y="-28012"/>
                      <a:pt x="530148" y="92049"/>
                    </a:cubicBezTo>
                    <a:lnTo>
                      <a:pt x="57586" y="637027"/>
                    </a:lnTo>
                    <a:cubicBezTo>
                      <a:pt x="-46528" y="757087"/>
                      <a:pt x="-33605" y="938812"/>
                      <a:pt x="86455" y="1042926"/>
                    </a:cubicBezTo>
                    <a:lnTo>
                      <a:pt x="86455" y="1042926"/>
                    </a:lnTo>
                    <a:cubicBezTo>
                      <a:pt x="206516" y="1147040"/>
                      <a:pt x="388240" y="1134117"/>
                      <a:pt x="492354" y="1014057"/>
                    </a:cubicBezTo>
                    <a:lnTo>
                      <a:pt x="964940" y="469079"/>
                    </a:lnTo>
                    <a:cubicBezTo>
                      <a:pt x="1069030" y="349018"/>
                      <a:pt x="1056107" y="167294"/>
                      <a:pt x="936047" y="63179"/>
                    </a:cubicBezTo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2AEACD0B-FA21-BD00-7BB4-60DD0BE49867}"/>
                  </a:ext>
                </a:extLst>
              </p:cNvPr>
              <p:cNvSpPr/>
              <p:nvPr/>
            </p:nvSpPr>
            <p:spPr>
              <a:xfrm flipV="1">
                <a:off x="3195034" y="3311593"/>
                <a:ext cx="302997" cy="302986"/>
              </a:xfrm>
              <a:custGeom>
                <a:avLst/>
                <a:gdLst>
                  <a:gd name="connsiteX0" fmla="*/ 198946 w 302997"/>
                  <a:gd name="connsiteY0" fmla="*/ 74544 h 302986"/>
                  <a:gd name="connsiteX1" fmla="*/ 71156 w 302997"/>
                  <a:gd name="connsiteY1" fmla="*/ 83639 h 302986"/>
                  <a:gd name="connsiteX2" fmla="*/ 80251 w 302997"/>
                  <a:gd name="connsiteY2" fmla="*/ 211429 h 302986"/>
                  <a:gd name="connsiteX3" fmla="*/ 208041 w 302997"/>
                  <a:gd name="connsiteY3" fmla="*/ 202334 h 302986"/>
                  <a:gd name="connsiteX4" fmla="*/ 198946 w 302997"/>
                  <a:gd name="connsiteY4" fmla="*/ 74544 h 302986"/>
                  <a:gd name="connsiteX5" fmla="*/ 40361 w 302997"/>
                  <a:gd name="connsiteY5" fmla="*/ 257439 h 302986"/>
                  <a:gd name="connsiteX6" fmla="*/ 25146 w 302997"/>
                  <a:gd name="connsiteY6" fmla="*/ 43749 h 302986"/>
                  <a:gd name="connsiteX7" fmla="*/ 238860 w 302997"/>
                  <a:gd name="connsiteY7" fmla="*/ 28534 h 302986"/>
                  <a:gd name="connsiteX8" fmla="*/ 254051 w 302997"/>
                  <a:gd name="connsiteY8" fmla="*/ 242224 h 302986"/>
                  <a:gd name="connsiteX9" fmla="*/ 40361 w 302997"/>
                  <a:gd name="connsiteY9" fmla="*/ 257439 h 30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997" h="302986">
                    <a:moveTo>
                      <a:pt x="198946" y="74544"/>
                    </a:moveTo>
                    <a:cubicBezTo>
                      <a:pt x="161153" y="41774"/>
                      <a:pt x="103951" y="45821"/>
                      <a:pt x="71156" y="83639"/>
                    </a:cubicBezTo>
                    <a:cubicBezTo>
                      <a:pt x="38386" y="121432"/>
                      <a:pt x="42458" y="178658"/>
                      <a:pt x="80251" y="211429"/>
                    </a:cubicBezTo>
                    <a:cubicBezTo>
                      <a:pt x="118044" y="244224"/>
                      <a:pt x="175270" y="240152"/>
                      <a:pt x="208041" y="202334"/>
                    </a:cubicBezTo>
                    <a:cubicBezTo>
                      <a:pt x="240835" y="164541"/>
                      <a:pt x="236764" y="107315"/>
                      <a:pt x="198946" y="74544"/>
                    </a:cubicBezTo>
                    <a:close/>
                    <a:moveTo>
                      <a:pt x="40361" y="257439"/>
                    </a:moveTo>
                    <a:cubicBezTo>
                      <a:pt x="-22864" y="202627"/>
                      <a:pt x="-29667" y="106949"/>
                      <a:pt x="25146" y="43749"/>
                    </a:cubicBezTo>
                    <a:cubicBezTo>
                      <a:pt x="79958" y="-19475"/>
                      <a:pt x="175636" y="-26278"/>
                      <a:pt x="238860" y="28534"/>
                    </a:cubicBezTo>
                    <a:cubicBezTo>
                      <a:pt x="302085" y="83346"/>
                      <a:pt x="308863" y="179024"/>
                      <a:pt x="254051" y="242224"/>
                    </a:cubicBezTo>
                    <a:cubicBezTo>
                      <a:pt x="199238" y="305449"/>
                      <a:pt x="103561" y="312251"/>
                      <a:pt x="40361" y="257439"/>
                    </a:cubicBezTo>
                  </a:path>
                </a:pathLst>
              </a:custGeom>
              <a:solidFill>
                <a:schemeClr val="accent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grpSp>
            <p:nvGrpSpPr>
              <p:cNvPr id="99" name="Empilhadeira base">
                <a:extLst>
                  <a:ext uri="{FF2B5EF4-FFF2-40B4-BE49-F238E27FC236}">
                    <a16:creationId xmlns:a16="http://schemas.microsoft.com/office/drawing/2014/main" id="{2A8EA572-0A4A-8134-E1E7-18D29097E914}"/>
                  </a:ext>
                </a:extLst>
              </p:cNvPr>
              <p:cNvGrpSpPr/>
              <p:nvPr/>
            </p:nvGrpSpPr>
            <p:grpSpPr>
              <a:xfrm>
                <a:off x="3223176" y="3805176"/>
                <a:ext cx="1252662" cy="1320275"/>
                <a:chOff x="3223176" y="3805176"/>
                <a:chExt cx="1252662" cy="1320275"/>
              </a:xfrm>
            </p:grpSpPr>
            <p:sp>
              <p:nvSpPr>
                <p:cNvPr id="100" name="Forma Livre: Forma 99">
                  <a:extLst>
                    <a:ext uri="{FF2B5EF4-FFF2-40B4-BE49-F238E27FC236}">
                      <a16:creationId xmlns:a16="http://schemas.microsoft.com/office/drawing/2014/main" id="{0D55CE93-A514-1682-2B31-07237B0BCD39}"/>
                    </a:ext>
                  </a:extLst>
                </p:cNvPr>
                <p:cNvSpPr/>
                <p:nvPr/>
              </p:nvSpPr>
              <p:spPr>
                <a:xfrm flipV="1">
                  <a:off x="3895285" y="3980582"/>
                  <a:ext cx="493705" cy="444426"/>
                </a:xfrm>
                <a:custGeom>
                  <a:avLst/>
                  <a:gdLst>
                    <a:gd name="connsiteX0" fmla="*/ 416632 w 493705"/>
                    <a:gd name="connsiteY0" fmla="*/ -5069 h 444426"/>
                    <a:gd name="connsiteX1" fmla="*/ 372694 w 493705"/>
                    <a:gd name="connsiteY1" fmla="*/ 23020 h 444426"/>
                    <a:gd name="connsiteX2" fmla="*/ 372646 w 493705"/>
                    <a:gd name="connsiteY2" fmla="*/ 319100 h 444426"/>
                    <a:gd name="connsiteX3" fmla="*/ 6539 w 493705"/>
                    <a:gd name="connsiteY3" fmla="*/ 346189 h 444426"/>
                    <a:gd name="connsiteX4" fmla="*/ -14723 w 493705"/>
                    <a:gd name="connsiteY4" fmla="*/ 393784 h 444426"/>
                    <a:gd name="connsiteX5" fmla="*/ 140327 w 493705"/>
                    <a:gd name="connsiteY5" fmla="*/ 435527 h 444426"/>
                    <a:gd name="connsiteX6" fmla="*/ 411536 w 493705"/>
                    <a:gd name="connsiteY6" fmla="*/ 353821 h 444426"/>
                    <a:gd name="connsiteX7" fmla="*/ 416632 w 493705"/>
                    <a:gd name="connsiteY7" fmla="*/ -5069 h 444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705" h="444426">
                      <a:moveTo>
                        <a:pt x="416632" y="-5069"/>
                      </a:moveTo>
                      <a:lnTo>
                        <a:pt x="372694" y="23020"/>
                      </a:lnTo>
                      <a:cubicBezTo>
                        <a:pt x="444867" y="135864"/>
                        <a:pt x="444843" y="238247"/>
                        <a:pt x="372646" y="319100"/>
                      </a:cubicBezTo>
                      <a:cubicBezTo>
                        <a:pt x="252658" y="453497"/>
                        <a:pt x="8977" y="347262"/>
                        <a:pt x="6539" y="346189"/>
                      </a:cubicBezTo>
                      <a:lnTo>
                        <a:pt x="-14723" y="393784"/>
                      </a:lnTo>
                      <a:cubicBezTo>
                        <a:pt x="-11894" y="395052"/>
                        <a:pt x="55231" y="424750"/>
                        <a:pt x="140327" y="435527"/>
                      </a:cubicBezTo>
                      <a:cubicBezTo>
                        <a:pt x="256828" y="450328"/>
                        <a:pt x="350604" y="422068"/>
                        <a:pt x="411536" y="353821"/>
                      </a:cubicBezTo>
                      <a:cubicBezTo>
                        <a:pt x="499680" y="255095"/>
                        <a:pt x="501484" y="127647"/>
                        <a:pt x="416632" y="-5069"/>
                      </a:cubicBezTo>
                    </a:path>
                  </a:pathLst>
                </a:custGeom>
                <a:solidFill>
                  <a:schemeClr val="bg1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1" name="Forma Livre: Forma 100">
                  <a:extLst>
                    <a:ext uri="{FF2B5EF4-FFF2-40B4-BE49-F238E27FC236}">
                      <a16:creationId xmlns:a16="http://schemas.microsoft.com/office/drawing/2014/main" id="{9F4288DA-C166-D7F6-581C-C6F3C779A78D}"/>
                    </a:ext>
                  </a:extLst>
                </p:cNvPr>
                <p:cNvSpPr/>
                <p:nvPr/>
              </p:nvSpPr>
              <p:spPr>
                <a:xfrm flipV="1">
                  <a:off x="3599547" y="3805176"/>
                  <a:ext cx="522862" cy="485752"/>
                </a:xfrm>
                <a:custGeom>
                  <a:avLst/>
                  <a:gdLst>
                    <a:gd name="connsiteX0" fmla="*/ 509139 w 522862"/>
                    <a:gd name="connsiteY0" fmla="*/ -5788 h 485752"/>
                    <a:gd name="connsiteX1" fmla="*/ -13724 w 522862"/>
                    <a:gd name="connsiteY1" fmla="*/ -5788 h 485752"/>
                    <a:gd name="connsiteX2" fmla="*/ -13724 w 522862"/>
                    <a:gd name="connsiteY2" fmla="*/ 218533 h 485752"/>
                    <a:gd name="connsiteX3" fmla="*/ 247708 w 522862"/>
                    <a:gd name="connsiteY3" fmla="*/ 479965 h 485752"/>
                    <a:gd name="connsiteX4" fmla="*/ 509139 w 522862"/>
                    <a:gd name="connsiteY4" fmla="*/ 218533 h 485752"/>
                    <a:gd name="connsiteX5" fmla="*/ 509139 w 522862"/>
                    <a:gd name="connsiteY5" fmla="*/ -5788 h 48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2862" h="485752">
                      <a:moveTo>
                        <a:pt x="509139" y="-5788"/>
                      </a:moveTo>
                      <a:lnTo>
                        <a:pt x="-13724" y="-5788"/>
                      </a:lnTo>
                      <a:lnTo>
                        <a:pt x="-13724" y="218533"/>
                      </a:lnTo>
                      <a:cubicBezTo>
                        <a:pt x="-13724" y="362903"/>
                        <a:pt x="103313" y="479965"/>
                        <a:pt x="247708" y="479965"/>
                      </a:cubicBezTo>
                      <a:cubicBezTo>
                        <a:pt x="392102" y="479965"/>
                        <a:pt x="509139" y="362903"/>
                        <a:pt x="509139" y="218533"/>
                      </a:cubicBezTo>
                      <a:lnTo>
                        <a:pt x="509139" y="-5788"/>
                      </a:lnTo>
                    </a:path>
                  </a:pathLst>
                </a:custGeom>
                <a:solidFill>
                  <a:schemeClr val="accent6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2" name="Forma Livre: Forma 101">
                  <a:extLst>
                    <a:ext uri="{FF2B5EF4-FFF2-40B4-BE49-F238E27FC236}">
                      <a16:creationId xmlns:a16="http://schemas.microsoft.com/office/drawing/2014/main" id="{76D0E25C-018B-F16A-580F-4FF5E52D1A56}"/>
                    </a:ext>
                  </a:extLst>
                </p:cNvPr>
                <p:cNvSpPr/>
                <p:nvPr/>
              </p:nvSpPr>
              <p:spPr>
                <a:xfrm flipV="1">
                  <a:off x="3744988" y="3943889"/>
                  <a:ext cx="237828" cy="237829"/>
                </a:xfrm>
                <a:custGeom>
                  <a:avLst/>
                  <a:gdLst>
                    <a:gd name="connsiteX0" fmla="*/ 151754 w 237828"/>
                    <a:gd name="connsiteY0" fmla="*/ 59480 h 237829"/>
                    <a:gd name="connsiteX1" fmla="*/ 51444 w 237828"/>
                    <a:gd name="connsiteY1" fmla="*/ 66600 h 237829"/>
                    <a:gd name="connsiteX2" fmla="*/ 58588 w 237828"/>
                    <a:gd name="connsiteY2" fmla="*/ 166911 h 237829"/>
                    <a:gd name="connsiteX3" fmla="*/ 158898 w 237828"/>
                    <a:gd name="connsiteY3" fmla="*/ 159791 h 237829"/>
                    <a:gd name="connsiteX4" fmla="*/ 151754 w 237828"/>
                    <a:gd name="connsiteY4" fmla="*/ 59480 h 237829"/>
                    <a:gd name="connsiteX5" fmla="*/ 27256 w 237828"/>
                    <a:gd name="connsiteY5" fmla="*/ 203046 h 237829"/>
                    <a:gd name="connsiteX6" fmla="*/ 15333 w 237828"/>
                    <a:gd name="connsiteY6" fmla="*/ 35293 h 237829"/>
                    <a:gd name="connsiteX7" fmla="*/ 183086 w 237828"/>
                    <a:gd name="connsiteY7" fmla="*/ 23345 h 237829"/>
                    <a:gd name="connsiteX8" fmla="*/ 195009 w 237828"/>
                    <a:gd name="connsiteY8" fmla="*/ 191098 h 237829"/>
                    <a:gd name="connsiteX9" fmla="*/ 27256 w 237828"/>
                    <a:gd name="connsiteY9" fmla="*/ 203046 h 237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7828" h="237829">
                      <a:moveTo>
                        <a:pt x="151754" y="59480"/>
                      </a:moveTo>
                      <a:cubicBezTo>
                        <a:pt x="122105" y="33732"/>
                        <a:pt x="77192" y="36951"/>
                        <a:pt x="51444" y="66600"/>
                      </a:cubicBezTo>
                      <a:cubicBezTo>
                        <a:pt x="25720" y="96274"/>
                        <a:pt x="28914" y="141187"/>
                        <a:pt x="58588" y="166911"/>
                      </a:cubicBezTo>
                      <a:cubicBezTo>
                        <a:pt x="88261" y="192659"/>
                        <a:pt x="133175" y="189465"/>
                        <a:pt x="158898" y="159791"/>
                      </a:cubicBezTo>
                      <a:cubicBezTo>
                        <a:pt x="184622" y="130117"/>
                        <a:pt x="181428" y="85204"/>
                        <a:pt x="151754" y="59480"/>
                      </a:cubicBezTo>
                      <a:close/>
                      <a:moveTo>
                        <a:pt x="27256" y="203046"/>
                      </a:moveTo>
                      <a:cubicBezTo>
                        <a:pt x="-22338" y="160010"/>
                        <a:pt x="-27678" y="84912"/>
                        <a:pt x="15333" y="35293"/>
                      </a:cubicBezTo>
                      <a:cubicBezTo>
                        <a:pt x="58368" y="-14326"/>
                        <a:pt x="133467" y="-19666"/>
                        <a:pt x="183086" y="23345"/>
                      </a:cubicBezTo>
                      <a:cubicBezTo>
                        <a:pt x="232705" y="66381"/>
                        <a:pt x="238045" y="141479"/>
                        <a:pt x="195009" y="191098"/>
                      </a:cubicBezTo>
                      <a:cubicBezTo>
                        <a:pt x="151998" y="240717"/>
                        <a:pt x="76899" y="246057"/>
                        <a:pt x="27256" y="203046"/>
                      </a:cubicBezTo>
                    </a:path>
                  </a:pathLst>
                </a:custGeom>
                <a:solidFill>
                  <a:schemeClr val="accent1">
                    <a:lumMod val="50000"/>
                    <a:lumOff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3" name="Forma Livre: Forma 102">
                  <a:extLst>
                    <a:ext uri="{FF2B5EF4-FFF2-40B4-BE49-F238E27FC236}">
                      <a16:creationId xmlns:a16="http://schemas.microsoft.com/office/drawing/2014/main" id="{C14BB244-A1CB-CDED-060B-0873AA56637F}"/>
                    </a:ext>
                  </a:extLst>
                </p:cNvPr>
                <p:cNvSpPr/>
                <p:nvPr/>
              </p:nvSpPr>
              <p:spPr>
                <a:xfrm flipV="1">
                  <a:off x="3540102" y="4264571"/>
                  <a:ext cx="668500" cy="196402"/>
                </a:xfrm>
                <a:custGeom>
                  <a:avLst/>
                  <a:gdLst>
                    <a:gd name="connsiteX0" fmla="*/ 654730 w 668500"/>
                    <a:gd name="connsiteY0" fmla="*/ -4325 h 196402"/>
                    <a:gd name="connsiteX1" fmla="*/ -13771 w 668500"/>
                    <a:gd name="connsiteY1" fmla="*/ -4325 h 196402"/>
                    <a:gd name="connsiteX2" fmla="*/ -13771 w 668500"/>
                    <a:gd name="connsiteY2" fmla="*/ 192078 h 196402"/>
                    <a:gd name="connsiteX3" fmla="*/ 654730 w 668500"/>
                    <a:gd name="connsiteY3" fmla="*/ 192078 h 196402"/>
                    <a:gd name="connsiteX4" fmla="*/ 654730 w 668500"/>
                    <a:gd name="connsiteY4" fmla="*/ -4325 h 19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500" h="196402">
                      <a:moveTo>
                        <a:pt x="654730" y="-4325"/>
                      </a:moveTo>
                      <a:lnTo>
                        <a:pt x="-13771" y="-4325"/>
                      </a:lnTo>
                      <a:lnTo>
                        <a:pt x="-13771" y="192078"/>
                      </a:lnTo>
                      <a:lnTo>
                        <a:pt x="654730" y="192078"/>
                      </a:lnTo>
                      <a:lnTo>
                        <a:pt x="654730" y="-4325"/>
                      </a:lnTo>
                    </a:path>
                  </a:pathLst>
                </a:custGeom>
                <a:solidFill>
                  <a:schemeClr val="bg1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4" name="Forma Livre: Forma 103">
                  <a:extLst>
                    <a:ext uri="{FF2B5EF4-FFF2-40B4-BE49-F238E27FC236}">
                      <a16:creationId xmlns:a16="http://schemas.microsoft.com/office/drawing/2014/main" id="{9464D945-BCDE-D945-6AA6-9B8741FC20B7}"/>
                    </a:ext>
                  </a:extLst>
                </p:cNvPr>
                <p:cNvSpPr/>
                <p:nvPr/>
              </p:nvSpPr>
              <p:spPr>
                <a:xfrm flipV="1">
                  <a:off x="3250533" y="4538535"/>
                  <a:ext cx="1189949" cy="586867"/>
                </a:xfrm>
                <a:custGeom>
                  <a:avLst/>
                  <a:gdLst>
                    <a:gd name="connsiteX0" fmla="*/ 1175330 w 1189949"/>
                    <a:gd name="connsiteY0" fmla="*/ 584724 h 586867"/>
                    <a:gd name="connsiteX1" fmla="*/ -12718 w 1189949"/>
                    <a:gd name="connsiteY1" fmla="*/ 584724 h 586867"/>
                    <a:gd name="connsiteX2" fmla="*/ -13669 w 1189949"/>
                    <a:gd name="connsiteY2" fmla="*/ 568095 h 586867"/>
                    <a:gd name="connsiteX3" fmla="*/ -13669 w 1189949"/>
                    <a:gd name="connsiteY3" fmla="*/ -2144 h 586867"/>
                    <a:gd name="connsiteX4" fmla="*/ 1176281 w 1189949"/>
                    <a:gd name="connsiteY4" fmla="*/ -2144 h 586867"/>
                    <a:gd name="connsiteX5" fmla="*/ 1176281 w 1189949"/>
                    <a:gd name="connsiteY5" fmla="*/ 568095 h 586867"/>
                    <a:gd name="connsiteX6" fmla="*/ 1175330 w 1189949"/>
                    <a:gd name="connsiteY6" fmla="*/ 584724 h 58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9949" h="586867">
                      <a:moveTo>
                        <a:pt x="1175330" y="584724"/>
                      </a:moveTo>
                      <a:lnTo>
                        <a:pt x="-12718" y="584724"/>
                      </a:lnTo>
                      <a:cubicBezTo>
                        <a:pt x="-13352" y="579262"/>
                        <a:pt x="-13669" y="573727"/>
                        <a:pt x="-13669" y="568095"/>
                      </a:cubicBezTo>
                      <a:lnTo>
                        <a:pt x="-13669" y="-2144"/>
                      </a:lnTo>
                      <a:lnTo>
                        <a:pt x="1176281" y="-2144"/>
                      </a:lnTo>
                      <a:lnTo>
                        <a:pt x="1176281" y="568095"/>
                      </a:lnTo>
                      <a:cubicBezTo>
                        <a:pt x="1176281" y="573727"/>
                        <a:pt x="1175940" y="579262"/>
                        <a:pt x="1175330" y="584724"/>
                      </a:cubicBezTo>
                    </a:path>
                  </a:pathLst>
                </a:custGeom>
                <a:solidFill>
                  <a:schemeClr val="accent1">
                    <a:lumMod val="50000"/>
                    <a:lumOff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5" name="Forma Livre: Forma 104">
                  <a:extLst>
                    <a:ext uri="{FF2B5EF4-FFF2-40B4-BE49-F238E27FC236}">
                      <a16:creationId xmlns:a16="http://schemas.microsoft.com/office/drawing/2014/main" id="{03D5E783-BAD7-3342-74A3-7587C49747C8}"/>
                    </a:ext>
                  </a:extLst>
                </p:cNvPr>
                <p:cNvSpPr/>
                <p:nvPr/>
              </p:nvSpPr>
              <p:spPr>
                <a:xfrm flipV="1">
                  <a:off x="3261684" y="4327160"/>
                  <a:ext cx="1188048" cy="201108"/>
                </a:xfrm>
                <a:custGeom>
                  <a:avLst/>
                  <a:gdLst>
                    <a:gd name="connsiteX0" fmla="*/ 915266 w 1188048"/>
                    <a:gd name="connsiteY0" fmla="*/ 197234 h 201108"/>
                    <a:gd name="connsiteX1" fmla="*/ 245472 w 1188048"/>
                    <a:gd name="connsiteY1" fmla="*/ 197234 h 201108"/>
                    <a:gd name="connsiteX2" fmla="*/ -13667 w 1188048"/>
                    <a:gd name="connsiteY2" fmla="*/ -3875 h 201108"/>
                    <a:gd name="connsiteX3" fmla="*/ 1174381 w 1188048"/>
                    <a:gd name="connsiteY3" fmla="*/ -3875 h 201108"/>
                    <a:gd name="connsiteX4" fmla="*/ 915266 w 1188048"/>
                    <a:gd name="connsiteY4" fmla="*/ 197234 h 201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048" h="201108">
                      <a:moveTo>
                        <a:pt x="915266" y="197234"/>
                      </a:moveTo>
                      <a:lnTo>
                        <a:pt x="245472" y="197234"/>
                      </a:lnTo>
                      <a:cubicBezTo>
                        <a:pt x="102151" y="158295"/>
                        <a:pt x="-2719" y="91267"/>
                        <a:pt x="-13667" y="-3875"/>
                      </a:cubicBezTo>
                      <a:lnTo>
                        <a:pt x="1174381" y="-3875"/>
                      </a:lnTo>
                      <a:cubicBezTo>
                        <a:pt x="1163433" y="91267"/>
                        <a:pt x="1058563" y="158295"/>
                        <a:pt x="915266" y="197234"/>
                      </a:cubicBezTo>
                    </a:path>
                  </a:pathLst>
                </a:custGeom>
                <a:solidFill>
                  <a:schemeClr val="accent1">
                    <a:lumMod val="50000"/>
                    <a:lumOff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6" name="Forma Livre: Forma 105">
                  <a:extLst>
                    <a:ext uri="{FF2B5EF4-FFF2-40B4-BE49-F238E27FC236}">
                      <a16:creationId xmlns:a16="http://schemas.microsoft.com/office/drawing/2014/main" id="{2402A117-5A0E-5DA7-9B30-C96353932E87}"/>
                    </a:ext>
                  </a:extLst>
                </p:cNvPr>
                <p:cNvSpPr/>
                <p:nvPr/>
              </p:nvSpPr>
              <p:spPr>
                <a:xfrm flipV="1">
                  <a:off x="3223176" y="4951920"/>
                  <a:ext cx="1252662" cy="173531"/>
                </a:xfrm>
                <a:custGeom>
                  <a:avLst/>
                  <a:gdLst>
                    <a:gd name="connsiteX0" fmla="*/ 1238979 w 1252662"/>
                    <a:gd name="connsiteY0" fmla="*/ -1183 h 173531"/>
                    <a:gd name="connsiteX1" fmla="*/ -13683 w 1252662"/>
                    <a:gd name="connsiteY1" fmla="*/ -1183 h 173531"/>
                    <a:gd name="connsiteX2" fmla="*/ -13683 w 1252662"/>
                    <a:gd name="connsiteY2" fmla="*/ 172349 h 173531"/>
                    <a:gd name="connsiteX3" fmla="*/ 1238979 w 1252662"/>
                    <a:gd name="connsiteY3" fmla="*/ 172349 h 173531"/>
                    <a:gd name="connsiteX4" fmla="*/ 1238979 w 1252662"/>
                    <a:gd name="connsiteY4" fmla="*/ -1183 h 173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662" h="173531">
                      <a:moveTo>
                        <a:pt x="1238979" y="-1183"/>
                      </a:moveTo>
                      <a:lnTo>
                        <a:pt x="-13683" y="-1183"/>
                      </a:lnTo>
                      <a:lnTo>
                        <a:pt x="-13683" y="172349"/>
                      </a:lnTo>
                      <a:lnTo>
                        <a:pt x="1238979" y="172349"/>
                      </a:lnTo>
                      <a:lnTo>
                        <a:pt x="1238979" y="-1183"/>
                      </a:lnTo>
                    </a:path>
                  </a:pathLst>
                </a:custGeom>
                <a:solidFill>
                  <a:schemeClr val="accent6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7" name="Forma Livre: Forma 106">
                  <a:extLst>
                    <a:ext uri="{FF2B5EF4-FFF2-40B4-BE49-F238E27FC236}">
                      <a16:creationId xmlns:a16="http://schemas.microsoft.com/office/drawing/2014/main" id="{938036F5-6508-37EC-2B00-4C4C5A3077AA}"/>
                    </a:ext>
                  </a:extLst>
                </p:cNvPr>
                <p:cNvSpPr/>
                <p:nvPr/>
              </p:nvSpPr>
              <p:spPr>
                <a:xfrm flipV="1">
                  <a:off x="3699809" y="4639455"/>
                  <a:ext cx="64004" cy="64004"/>
                </a:xfrm>
                <a:custGeom>
                  <a:avLst/>
                  <a:gdLst>
                    <a:gd name="connsiteX0" fmla="*/ 18750 w 64004"/>
                    <a:gd name="connsiteY0" fmla="*/ -2890 h 64004"/>
                    <a:gd name="connsiteX1" fmla="*/ 18750 w 64004"/>
                    <a:gd name="connsiteY1" fmla="*/ -2890 h 64004"/>
                    <a:gd name="connsiteX2" fmla="*/ -13264 w 64004"/>
                    <a:gd name="connsiteY2" fmla="*/ 29124 h 64004"/>
                    <a:gd name="connsiteX3" fmla="*/ 18750 w 64004"/>
                    <a:gd name="connsiteY3" fmla="*/ 61114 h 64004"/>
                    <a:gd name="connsiteX4" fmla="*/ 50740 w 64004"/>
                    <a:gd name="connsiteY4" fmla="*/ 29124 h 64004"/>
                    <a:gd name="connsiteX5" fmla="*/ 18750 w 64004"/>
                    <a:gd name="connsiteY5" fmla="*/ -2890 h 6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04" h="64004">
                      <a:moveTo>
                        <a:pt x="18750" y="-2890"/>
                      </a:moveTo>
                      <a:lnTo>
                        <a:pt x="18750" y="-2890"/>
                      </a:lnTo>
                      <a:cubicBezTo>
                        <a:pt x="1073" y="-2890"/>
                        <a:pt x="-13264" y="11447"/>
                        <a:pt x="-13264" y="29124"/>
                      </a:cubicBezTo>
                      <a:cubicBezTo>
                        <a:pt x="-13264" y="46802"/>
                        <a:pt x="1073" y="61114"/>
                        <a:pt x="18750" y="61114"/>
                      </a:cubicBezTo>
                      <a:cubicBezTo>
                        <a:pt x="36427" y="61114"/>
                        <a:pt x="50740" y="46802"/>
                        <a:pt x="50740" y="29124"/>
                      </a:cubicBezTo>
                      <a:cubicBezTo>
                        <a:pt x="50740" y="11447"/>
                        <a:pt x="36427" y="-2890"/>
                        <a:pt x="18750" y="-2890"/>
                      </a:cubicBezTo>
                    </a:path>
                  </a:pathLst>
                </a:custGeom>
                <a:solidFill>
                  <a:schemeClr val="bg1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8" name="Forma Livre: Forma 107">
                  <a:extLst>
                    <a:ext uri="{FF2B5EF4-FFF2-40B4-BE49-F238E27FC236}">
                      <a16:creationId xmlns:a16="http://schemas.microsoft.com/office/drawing/2014/main" id="{50C7B6F0-9E8D-9581-EC51-520640425421}"/>
                    </a:ext>
                  </a:extLst>
                </p:cNvPr>
                <p:cNvSpPr/>
                <p:nvPr/>
              </p:nvSpPr>
              <p:spPr>
                <a:xfrm flipV="1">
                  <a:off x="3808288" y="4639455"/>
                  <a:ext cx="64029" cy="64004"/>
                </a:xfrm>
                <a:custGeom>
                  <a:avLst/>
                  <a:gdLst>
                    <a:gd name="connsiteX0" fmla="*/ 18364 w 64029"/>
                    <a:gd name="connsiteY0" fmla="*/ -2890 h 64004"/>
                    <a:gd name="connsiteX1" fmla="*/ 18364 w 64029"/>
                    <a:gd name="connsiteY1" fmla="*/ -2890 h 64004"/>
                    <a:gd name="connsiteX2" fmla="*/ -13650 w 64029"/>
                    <a:gd name="connsiteY2" fmla="*/ 29124 h 64004"/>
                    <a:gd name="connsiteX3" fmla="*/ 18364 w 64029"/>
                    <a:gd name="connsiteY3" fmla="*/ 61114 h 64004"/>
                    <a:gd name="connsiteX4" fmla="*/ 50379 w 64029"/>
                    <a:gd name="connsiteY4" fmla="*/ 29124 h 64004"/>
                    <a:gd name="connsiteX5" fmla="*/ 18364 w 64029"/>
                    <a:gd name="connsiteY5" fmla="*/ -2890 h 6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29" h="64004">
                      <a:moveTo>
                        <a:pt x="18364" y="-2890"/>
                      </a:moveTo>
                      <a:lnTo>
                        <a:pt x="18364" y="-2890"/>
                      </a:lnTo>
                      <a:cubicBezTo>
                        <a:pt x="687" y="-2890"/>
                        <a:pt x="-13650" y="11447"/>
                        <a:pt x="-13650" y="29124"/>
                      </a:cubicBezTo>
                      <a:cubicBezTo>
                        <a:pt x="-13650" y="46802"/>
                        <a:pt x="687" y="61114"/>
                        <a:pt x="18364" y="61114"/>
                      </a:cubicBezTo>
                      <a:cubicBezTo>
                        <a:pt x="36042" y="61114"/>
                        <a:pt x="50379" y="46802"/>
                        <a:pt x="50379" y="29124"/>
                      </a:cubicBezTo>
                      <a:cubicBezTo>
                        <a:pt x="50379" y="11447"/>
                        <a:pt x="36042" y="-2890"/>
                        <a:pt x="18364" y="-2890"/>
                      </a:cubicBezTo>
                    </a:path>
                  </a:pathLst>
                </a:custGeom>
                <a:solidFill>
                  <a:schemeClr val="bg1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9" name="Forma Livre: Forma 108">
                  <a:extLst>
                    <a:ext uri="{FF2B5EF4-FFF2-40B4-BE49-F238E27FC236}">
                      <a16:creationId xmlns:a16="http://schemas.microsoft.com/office/drawing/2014/main" id="{C4DAC64A-7A1F-6FC1-1E3E-745BC0342380}"/>
                    </a:ext>
                  </a:extLst>
                </p:cNvPr>
                <p:cNvSpPr/>
                <p:nvPr/>
              </p:nvSpPr>
              <p:spPr>
                <a:xfrm flipV="1">
                  <a:off x="3916791" y="4639455"/>
                  <a:ext cx="64004" cy="64004"/>
                </a:xfrm>
                <a:custGeom>
                  <a:avLst/>
                  <a:gdLst>
                    <a:gd name="connsiteX0" fmla="*/ 17954 w 64004"/>
                    <a:gd name="connsiteY0" fmla="*/ -2890 h 64004"/>
                    <a:gd name="connsiteX1" fmla="*/ 17954 w 64004"/>
                    <a:gd name="connsiteY1" fmla="*/ -2890 h 64004"/>
                    <a:gd name="connsiteX2" fmla="*/ -14036 w 64004"/>
                    <a:gd name="connsiteY2" fmla="*/ 29124 h 64004"/>
                    <a:gd name="connsiteX3" fmla="*/ 17954 w 64004"/>
                    <a:gd name="connsiteY3" fmla="*/ 61114 h 64004"/>
                    <a:gd name="connsiteX4" fmla="*/ 49969 w 64004"/>
                    <a:gd name="connsiteY4" fmla="*/ 29124 h 64004"/>
                    <a:gd name="connsiteX5" fmla="*/ 17954 w 64004"/>
                    <a:gd name="connsiteY5" fmla="*/ -2890 h 6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04" h="64004">
                      <a:moveTo>
                        <a:pt x="17954" y="-2890"/>
                      </a:moveTo>
                      <a:lnTo>
                        <a:pt x="17954" y="-2890"/>
                      </a:lnTo>
                      <a:cubicBezTo>
                        <a:pt x="277" y="-2890"/>
                        <a:pt x="-14036" y="11447"/>
                        <a:pt x="-14036" y="29124"/>
                      </a:cubicBezTo>
                      <a:cubicBezTo>
                        <a:pt x="-14036" y="46802"/>
                        <a:pt x="277" y="61114"/>
                        <a:pt x="17954" y="61114"/>
                      </a:cubicBezTo>
                      <a:cubicBezTo>
                        <a:pt x="35632" y="61114"/>
                        <a:pt x="49969" y="46802"/>
                        <a:pt x="49969" y="29124"/>
                      </a:cubicBezTo>
                      <a:cubicBezTo>
                        <a:pt x="49969" y="11447"/>
                        <a:pt x="35632" y="-2890"/>
                        <a:pt x="17954" y="-2890"/>
                      </a:cubicBezTo>
                    </a:path>
                  </a:pathLst>
                </a:custGeom>
                <a:solidFill>
                  <a:schemeClr val="bg1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10" name="Forma Livre: Forma 109">
                  <a:extLst>
                    <a:ext uri="{FF2B5EF4-FFF2-40B4-BE49-F238E27FC236}">
                      <a16:creationId xmlns:a16="http://schemas.microsoft.com/office/drawing/2014/main" id="{4D09A921-AE3C-D9FF-B936-EA8E76566125}"/>
                    </a:ext>
                  </a:extLst>
                </p:cNvPr>
                <p:cNvSpPr/>
                <p:nvPr/>
              </p:nvSpPr>
              <p:spPr>
                <a:xfrm flipV="1">
                  <a:off x="4025269" y="4639455"/>
                  <a:ext cx="64004" cy="64004"/>
                </a:xfrm>
                <a:custGeom>
                  <a:avLst/>
                  <a:gdLst>
                    <a:gd name="connsiteX0" fmla="*/ 17593 w 64004"/>
                    <a:gd name="connsiteY0" fmla="*/ -2890 h 64004"/>
                    <a:gd name="connsiteX1" fmla="*/ 17593 w 64004"/>
                    <a:gd name="connsiteY1" fmla="*/ -2890 h 64004"/>
                    <a:gd name="connsiteX2" fmla="*/ -14421 w 64004"/>
                    <a:gd name="connsiteY2" fmla="*/ 29124 h 64004"/>
                    <a:gd name="connsiteX3" fmla="*/ 17593 w 64004"/>
                    <a:gd name="connsiteY3" fmla="*/ 61114 h 64004"/>
                    <a:gd name="connsiteX4" fmla="*/ 49583 w 64004"/>
                    <a:gd name="connsiteY4" fmla="*/ 29124 h 64004"/>
                    <a:gd name="connsiteX5" fmla="*/ 17593 w 64004"/>
                    <a:gd name="connsiteY5" fmla="*/ -2890 h 6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04" h="64004">
                      <a:moveTo>
                        <a:pt x="17593" y="-2890"/>
                      </a:moveTo>
                      <a:lnTo>
                        <a:pt x="17593" y="-2890"/>
                      </a:lnTo>
                      <a:cubicBezTo>
                        <a:pt x="-84" y="-2890"/>
                        <a:pt x="-14421" y="11447"/>
                        <a:pt x="-14421" y="29124"/>
                      </a:cubicBezTo>
                      <a:cubicBezTo>
                        <a:pt x="-14421" y="46802"/>
                        <a:pt x="-84" y="61114"/>
                        <a:pt x="17593" y="61114"/>
                      </a:cubicBezTo>
                      <a:cubicBezTo>
                        <a:pt x="35271" y="61114"/>
                        <a:pt x="49583" y="46802"/>
                        <a:pt x="49583" y="29124"/>
                      </a:cubicBezTo>
                      <a:cubicBezTo>
                        <a:pt x="49583" y="11447"/>
                        <a:pt x="35271" y="-2890"/>
                        <a:pt x="17593" y="-2890"/>
                      </a:cubicBezTo>
                    </a:path>
                  </a:pathLst>
                </a:custGeom>
                <a:solidFill>
                  <a:schemeClr val="bg1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11" name="Forma Livre: Forma 110">
                  <a:extLst>
                    <a:ext uri="{FF2B5EF4-FFF2-40B4-BE49-F238E27FC236}">
                      <a16:creationId xmlns:a16="http://schemas.microsoft.com/office/drawing/2014/main" id="{C0396C0D-A315-CE45-DFAA-71DCC9E36306}"/>
                    </a:ext>
                  </a:extLst>
                </p:cNvPr>
                <p:cNvSpPr/>
                <p:nvPr/>
              </p:nvSpPr>
              <p:spPr>
                <a:xfrm flipV="1">
                  <a:off x="3383760" y="4748007"/>
                  <a:ext cx="191916" cy="176238"/>
                </a:xfrm>
                <a:custGeom>
                  <a:avLst/>
                  <a:gdLst>
                    <a:gd name="connsiteX0" fmla="*/ -9394 w 191916"/>
                    <a:gd name="connsiteY0" fmla="*/ 850 h 176238"/>
                    <a:gd name="connsiteX1" fmla="*/ 176573 w 191916"/>
                    <a:gd name="connsiteY1" fmla="*/ 850 h 176238"/>
                    <a:gd name="connsiteX2" fmla="*/ 176573 w 191916"/>
                    <a:gd name="connsiteY2" fmla="*/ 171139 h 176238"/>
                    <a:gd name="connsiteX3" fmla="*/ -9394 w 191916"/>
                    <a:gd name="connsiteY3" fmla="*/ 171139 h 176238"/>
                    <a:gd name="connsiteX4" fmla="*/ 179548 w 191916"/>
                    <a:gd name="connsiteY4" fmla="*/ -2125 h 176238"/>
                    <a:gd name="connsiteX5" fmla="*/ -12368 w 191916"/>
                    <a:gd name="connsiteY5" fmla="*/ -2125 h 176238"/>
                    <a:gd name="connsiteX6" fmla="*/ -12368 w 191916"/>
                    <a:gd name="connsiteY6" fmla="*/ 174114 h 176238"/>
                    <a:gd name="connsiteX7" fmla="*/ 179548 w 191916"/>
                    <a:gd name="connsiteY7" fmla="*/ 174114 h 176238"/>
                    <a:gd name="connsiteX8" fmla="*/ 179548 w 191916"/>
                    <a:gd name="connsiteY8" fmla="*/ -2125 h 176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916" h="176238">
                      <a:moveTo>
                        <a:pt x="-9394" y="850"/>
                      </a:moveTo>
                      <a:lnTo>
                        <a:pt x="176573" y="850"/>
                      </a:lnTo>
                      <a:lnTo>
                        <a:pt x="176573" y="171139"/>
                      </a:lnTo>
                      <a:lnTo>
                        <a:pt x="-9394" y="171139"/>
                      </a:lnTo>
                      <a:close/>
                      <a:moveTo>
                        <a:pt x="179548" y="-2125"/>
                      </a:moveTo>
                      <a:lnTo>
                        <a:pt x="-12368" y="-2125"/>
                      </a:lnTo>
                      <a:lnTo>
                        <a:pt x="-12368" y="174114"/>
                      </a:lnTo>
                      <a:lnTo>
                        <a:pt x="179548" y="174114"/>
                      </a:lnTo>
                      <a:lnTo>
                        <a:pt x="179548" y="-2125"/>
                      </a:lnTo>
                    </a:path>
                  </a:pathLst>
                </a:custGeom>
                <a:solidFill>
                  <a:srgbClr val="453B73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12" name="Forma Livre: Forma 111">
                  <a:extLst>
                    <a:ext uri="{FF2B5EF4-FFF2-40B4-BE49-F238E27FC236}">
                      <a16:creationId xmlns:a16="http://schemas.microsoft.com/office/drawing/2014/main" id="{A586F17C-2095-B4FB-44B3-50B89FE3A389}"/>
                    </a:ext>
                  </a:extLst>
                </p:cNvPr>
                <p:cNvSpPr/>
                <p:nvPr/>
              </p:nvSpPr>
              <p:spPr>
                <a:xfrm flipV="1">
                  <a:off x="3428161" y="4396823"/>
                  <a:ext cx="91898" cy="65272"/>
                </a:xfrm>
                <a:custGeom>
                  <a:avLst/>
                  <a:gdLst>
                    <a:gd name="connsiteX0" fmla="*/ 1769 w 91898"/>
                    <a:gd name="connsiteY0" fmla="*/ -4015 h 65272"/>
                    <a:gd name="connsiteX1" fmla="*/ 79550 w 91898"/>
                    <a:gd name="connsiteY1" fmla="*/ 61258 h 65272"/>
                    <a:gd name="connsiteX2" fmla="*/ 65457 w 91898"/>
                    <a:gd name="connsiteY2" fmla="*/ 61258 h 65272"/>
                    <a:gd name="connsiteX3" fmla="*/ -12348 w 91898"/>
                    <a:gd name="connsiteY3" fmla="*/ -4015 h 65272"/>
                    <a:gd name="connsiteX4" fmla="*/ 1769 w 91898"/>
                    <a:gd name="connsiteY4" fmla="*/ -4015 h 6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" h="65272">
                      <a:moveTo>
                        <a:pt x="1769" y="-4015"/>
                      </a:moveTo>
                      <a:cubicBezTo>
                        <a:pt x="21300" y="24049"/>
                        <a:pt x="50535" y="43848"/>
                        <a:pt x="79550" y="61258"/>
                      </a:cubicBezTo>
                      <a:lnTo>
                        <a:pt x="65457" y="61258"/>
                      </a:lnTo>
                      <a:cubicBezTo>
                        <a:pt x="36441" y="43848"/>
                        <a:pt x="7182" y="24049"/>
                        <a:pt x="-12348" y="-4015"/>
                      </a:cubicBezTo>
                      <a:lnTo>
                        <a:pt x="1769" y="-4015"/>
                      </a:lnTo>
                    </a:path>
                  </a:pathLst>
                </a:custGeom>
                <a:solidFill>
                  <a:schemeClr val="tx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13" name="Forma Livre: Forma 112">
                  <a:extLst>
                    <a:ext uri="{FF2B5EF4-FFF2-40B4-BE49-F238E27FC236}">
                      <a16:creationId xmlns:a16="http://schemas.microsoft.com/office/drawing/2014/main" id="{AB3D62AB-13F8-FC75-8E1E-D06EE885DD33}"/>
                    </a:ext>
                  </a:extLst>
                </p:cNvPr>
                <p:cNvSpPr/>
                <p:nvPr/>
              </p:nvSpPr>
              <p:spPr>
                <a:xfrm flipV="1">
                  <a:off x="3461712" y="4396823"/>
                  <a:ext cx="91800" cy="65272"/>
                </a:xfrm>
                <a:custGeom>
                  <a:avLst/>
                  <a:gdLst>
                    <a:gd name="connsiteX0" fmla="*/ 1650 w 91800"/>
                    <a:gd name="connsiteY0" fmla="*/ -4015 h 65272"/>
                    <a:gd name="connsiteX1" fmla="*/ 79333 w 91800"/>
                    <a:gd name="connsiteY1" fmla="*/ 61258 h 65272"/>
                    <a:gd name="connsiteX2" fmla="*/ 65240 w 91800"/>
                    <a:gd name="connsiteY2" fmla="*/ 61258 h 65272"/>
                    <a:gd name="connsiteX3" fmla="*/ -12468 w 91800"/>
                    <a:gd name="connsiteY3" fmla="*/ -4015 h 65272"/>
                    <a:gd name="connsiteX4" fmla="*/ 1650 w 91800"/>
                    <a:gd name="connsiteY4" fmla="*/ -4015 h 6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00" h="65272">
                      <a:moveTo>
                        <a:pt x="1650" y="-4015"/>
                      </a:moveTo>
                      <a:cubicBezTo>
                        <a:pt x="21107" y="24049"/>
                        <a:pt x="50367" y="43848"/>
                        <a:pt x="79333" y="61258"/>
                      </a:cubicBezTo>
                      <a:lnTo>
                        <a:pt x="65240" y="61258"/>
                      </a:lnTo>
                      <a:cubicBezTo>
                        <a:pt x="36249" y="43848"/>
                        <a:pt x="7014" y="24049"/>
                        <a:pt x="-12468" y="-4015"/>
                      </a:cubicBezTo>
                      <a:lnTo>
                        <a:pt x="1650" y="-4015"/>
                      </a:lnTo>
                    </a:path>
                  </a:pathLst>
                </a:custGeom>
                <a:solidFill>
                  <a:schemeClr val="tx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14" name="Forma Livre: Forma 113">
                  <a:extLst>
                    <a:ext uri="{FF2B5EF4-FFF2-40B4-BE49-F238E27FC236}">
                      <a16:creationId xmlns:a16="http://schemas.microsoft.com/office/drawing/2014/main" id="{EEAEAAC3-43AC-9DAB-CD95-3C84CF26E704}"/>
                    </a:ext>
                  </a:extLst>
                </p:cNvPr>
                <p:cNvSpPr/>
                <p:nvPr/>
              </p:nvSpPr>
              <p:spPr>
                <a:xfrm flipV="1">
                  <a:off x="3528789" y="4396823"/>
                  <a:ext cx="91654" cy="65272"/>
                </a:xfrm>
                <a:custGeom>
                  <a:avLst/>
                  <a:gdLst>
                    <a:gd name="connsiteX0" fmla="*/ 1412 w 91654"/>
                    <a:gd name="connsiteY0" fmla="*/ -4015 h 65272"/>
                    <a:gd name="connsiteX1" fmla="*/ 78949 w 91654"/>
                    <a:gd name="connsiteY1" fmla="*/ 61258 h 65272"/>
                    <a:gd name="connsiteX2" fmla="*/ 64856 w 91654"/>
                    <a:gd name="connsiteY2" fmla="*/ 61258 h 65272"/>
                    <a:gd name="connsiteX3" fmla="*/ -12706 w 91654"/>
                    <a:gd name="connsiteY3" fmla="*/ -4015 h 65272"/>
                    <a:gd name="connsiteX4" fmla="*/ 1412 w 91654"/>
                    <a:gd name="connsiteY4" fmla="*/ -4015 h 6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654" h="65272">
                      <a:moveTo>
                        <a:pt x="1412" y="-4015"/>
                      </a:moveTo>
                      <a:cubicBezTo>
                        <a:pt x="20796" y="24049"/>
                        <a:pt x="50031" y="43848"/>
                        <a:pt x="78949" y="61258"/>
                      </a:cubicBezTo>
                      <a:lnTo>
                        <a:pt x="64856" y="61258"/>
                      </a:lnTo>
                      <a:cubicBezTo>
                        <a:pt x="35938" y="43848"/>
                        <a:pt x="6679" y="24049"/>
                        <a:pt x="-12706" y="-4015"/>
                      </a:cubicBezTo>
                      <a:lnTo>
                        <a:pt x="1412" y="-4015"/>
                      </a:lnTo>
                    </a:path>
                  </a:pathLst>
                </a:custGeom>
                <a:solidFill>
                  <a:schemeClr val="tx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15" name="Forma Livre: Forma 114">
                  <a:extLst>
                    <a:ext uri="{FF2B5EF4-FFF2-40B4-BE49-F238E27FC236}">
                      <a16:creationId xmlns:a16="http://schemas.microsoft.com/office/drawing/2014/main" id="{7C91C5F7-15C0-6FB9-1C38-B201DDF6E0A8}"/>
                    </a:ext>
                  </a:extLst>
                </p:cNvPr>
                <p:cNvSpPr/>
                <p:nvPr/>
              </p:nvSpPr>
              <p:spPr>
                <a:xfrm flipV="1">
                  <a:off x="3595865" y="4396823"/>
                  <a:ext cx="91484" cy="65272"/>
                </a:xfrm>
                <a:custGeom>
                  <a:avLst/>
                  <a:gdLst>
                    <a:gd name="connsiteX0" fmla="*/ 1174 w 91484"/>
                    <a:gd name="connsiteY0" fmla="*/ -4015 h 65272"/>
                    <a:gd name="connsiteX1" fmla="*/ 78540 w 91484"/>
                    <a:gd name="connsiteY1" fmla="*/ 61258 h 65272"/>
                    <a:gd name="connsiteX2" fmla="*/ 64447 w 91484"/>
                    <a:gd name="connsiteY2" fmla="*/ 61258 h 65272"/>
                    <a:gd name="connsiteX3" fmla="*/ -12944 w 91484"/>
                    <a:gd name="connsiteY3" fmla="*/ -4015 h 65272"/>
                    <a:gd name="connsiteX4" fmla="*/ 1174 w 91484"/>
                    <a:gd name="connsiteY4" fmla="*/ -4015 h 6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84" h="65272">
                      <a:moveTo>
                        <a:pt x="1174" y="-4015"/>
                      </a:moveTo>
                      <a:cubicBezTo>
                        <a:pt x="20460" y="24049"/>
                        <a:pt x="49695" y="43824"/>
                        <a:pt x="78540" y="61258"/>
                      </a:cubicBezTo>
                      <a:lnTo>
                        <a:pt x="64447" y="61258"/>
                      </a:lnTo>
                      <a:cubicBezTo>
                        <a:pt x="35602" y="43824"/>
                        <a:pt x="6367" y="24049"/>
                        <a:pt x="-12944" y="-4015"/>
                      </a:cubicBezTo>
                      <a:lnTo>
                        <a:pt x="1174" y="-4015"/>
                      </a:lnTo>
                    </a:path>
                  </a:pathLst>
                </a:custGeom>
                <a:solidFill>
                  <a:schemeClr val="tx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16" name="Forma Livre: Forma 115">
                  <a:extLst>
                    <a:ext uri="{FF2B5EF4-FFF2-40B4-BE49-F238E27FC236}">
                      <a16:creationId xmlns:a16="http://schemas.microsoft.com/office/drawing/2014/main" id="{5648E1D1-672F-C3BA-AF2B-09D289F8922B}"/>
                    </a:ext>
                  </a:extLst>
                </p:cNvPr>
                <p:cNvSpPr/>
                <p:nvPr/>
              </p:nvSpPr>
              <p:spPr>
                <a:xfrm flipV="1">
                  <a:off x="3629392" y="4396823"/>
                  <a:ext cx="91410" cy="65272"/>
                </a:xfrm>
                <a:custGeom>
                  <a:avLst/>
                  <a:gdLst>
                    <a:gd name="connsiteX0" fmla="*/ 1079 w 91410"/>
                    <a:gd name="connsiteY0" fmla="*/ -4015 h 65272"/>
                    <a:gd name="connsiteX1" fmla="*/ 78348 w 91410"/>
                    <a:gd name="connsiteY1" fmla="*/ 61258 h 65272"/>
                    <a:gd name="connsiteX2" fmla="*/ 64255 w 91410"/>
                    <a:gd name="connsiteY2" fmla="*/ 61258 h 65272"/>
                    <a:gd name="connsiteX3" fmla="*/ -13063 w 91410"/>
                    <a:gd name="connsiteY3" fmla="*/ -4015 h 65272"/>
                    <a:gd name="connsiteX4" fmla="*/ 1079 w 91410"/>
                    <a:gd name="connsiteY4" fmla="*/ -4015 h 6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10" h="65272">
                      <a:moveTo>
                        <a:pt x="1079" y="-4015"/>
                      </a:moveTo>
                      <a:cubicBezTo>
                        <a:pt x="20317" y="24049"/>
                        <a:pt x="49552" y="43824"/>
                        <a:pt x="78348" y="61258"/>
                      </a:cubicBezTo>
                      <a:lnTo>
                        <a:pt x="64255" y="61258"/>
                      </a:lnTo>
                      <a:cubicBezTo>
                        <a:pt x="35459" y="43824"/>
                        <a:pt x="6199" y="24049"/>
                        <a:pt x="-13063" y="-4015"/>
                      </a:cubicBezTo>
                      <a:lnTo>
                        <a:pt x="1079" y="-4015"/>
                      </a:lnTo>
                    </a:path>
                  </a:pathLst>
                </a:custGeom>
                <a:solidFill>
                  <a:schemeClr val="tx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121" name="Caixa empilhadeira">
            <a:extLst>
              <a:ext uri="{FF2B5EF4-FFF2-40B4-BE49-F238E27FC236}">
                <a16:creationId xmlns:a16="http://schemas.microsoft.com/office/drawing/2014/main" id="{063FF953-4D4A-CB9A-8122-60D4EA52C0EF}"/>
              </a:ext>
            </a:extLst>
          </p:cNvPr>
          <p:cNvGrpSpPr/>
          <p:nvPr/>
        </p:nvGrpSpPr>
        <p:grpSpPr>
          <a:xfrm>
            <a:off x="6034684" y="3974261"/>
            <a:ext cx="281724" cy="237487"/>
            <a:chOff x="4570222" y="3448100"/>
            <a:chExt cx="352155" cy="296859"/>
          </a:xfrm>
        </p:grpSpPr>
        <p:sp>
          <p:nvSpPr>
            <p:cNvPr id="154" name="Forma Livre: Forma 153">
              <a:extLst>
                <a:ext uri="{FF2B5EF4-FFF2-40B4-BE49-F238E27FC236}">
                  <a16:creationId xmlns:a16="http://schemas.microsoft.com/office/drawing/2014/main" id="{80988712-7984-689C-1A0B-C2728B46EF1F}"/>
                </a:ext>
              </a:extLst>
            </p:cNvPr>
            <p:cNvSpPr/>
            <p:nvPr/>
          </p:nvSpPr>
          <p:spPr>
            <a:xfrm flipV="1">
              <a:off x="4570222" y="3448100"/>
              <a:ext cx="352155" cy="296859"/>
            </a:xfrm>
            <a:custGeom>
              <a:avLst/>
              <a:gdLst>
                <a:gd name="connsiteX0" fmla="*/ -16451 w 338188"/>
                <a:gd name="connsiteY0" fmla="*/ -4423 h 296859"/>
                <a:gd name="connsiteX1" fmla="*/ 321737 w 338188"/>
                <a:gd name="connsiteY1" fmla="*/ -4423 h 296859"/>
                <a:gd name="connsiteX2" fmla="*/ 321737 w 338188"/>
                <a:gd name="connsiteY2" fmla="*/ 292437 h 296859"/>
                <a:gd name="connsiteX3" fmla="*/ -16451 w 338188"/>
                <a:gd name="connsiteY3" fmla="*/ 292437 h 29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88" h="296859">
                  <a:moveTo>
                    <a:pt x="-16451" y="-4423"/>
                  </a:moveTo>
                  <a:lnTo>
                    <a:pt x="321737" y="-4423"/>
                  </a:lnTo>
                  <a:lnTo>
                    <a:pt x="321737" y="292437"/>
                  </a:lnTo>
                  <a:lnTo>
                    <a:pt x="-16451" y="292437"/>
                  </a:lnTo>
                  <a:close/>
                </a:path>
              </a:pathLst>
            </a:custGeom>
            <a:solidFill>
              <a:srgbClr val="FDB477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55" name="Forma Livre: Forma 154">
              <a:extLst>
                <a:ext uri="{FF2B5EF4-FFF2-40B4-BE49-F238E27FC236}">
                  <a16:creationId xmlns:a16="http://schemas.microsoft.com/office/drawing/2014/main" id="{ADBE2527-DB4C-64D0-4758-21949321F851}"/>
                </a:ext>
              </a:extLst>
            </p:cNvPr>
            <p:cNvSpPr/>
            <p:nvPr/>
          </p:nvSpPr>
          <p:spPr>
            <a:xfrm flipV="1">
              <a:off x="4661335" y="3678136"/>
              <a:ext cx="35159" cy="33599"/>
            </a:xfrm>
            <a:custGeom>
              <a:avLst/>
              <a:gdLst>
                <a:gd name="connsiteX0" fmla="*/ -16144 w 35159"/>
                <a:gd name="connsiteY0" fmla="*/ -3911 h 33599"/>
                <a:gd name="connsiteX1" fmla="*/ 19016 w 35159"/>
                <a:gd name="connsiteY1" fmla="*/ -3911 h 33599"/>
                <a:gd name="connsiteX2" fmla="*/ 19016 w 35159"/>
                <a:gd name="connsiteY2" fmla="*/ 29689 h 33599"/>
                <a:gd name="connsiteX3" fmla="*/ -16144 w 35159"/>
                <a:gd name="connsiteY3" fmla="*/ 29689 h 33599"/>
                <a:gd name="connsiteX4" fmla="*/ -16144 w 35159"/>
                <a:gd name="connsiteY4" fmla="*/ -391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9" h="33599">
                  <a:moveTo>
                    <a:pt x="-16144" y="-3911"/>
                  </a:moveTo>
                  <a:lnTo>
                    <a:pt x="19016" y="-3911"/>
                  </a:lnTo>
                  <a:lnTo>
                    <a:pt x="19016" y="29689"/>
                  </a:lnTo>
                  <a:lnTo>
                    <a:pt x="-16144" y="29689"/>
                  </a:lnTo>
                  <a:lnTo>
                    <a:pt x="-16144" y="-3911"/>
                  </a:lnTo>
                </a:path>
              </a:pathLst>
            </a:custGeom>
            <a:solidFill>
              <a:srgbClr val="E68D4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56" name="Forma Livre: Forma 155">
              <a:extLst>
                <a:ext uri="{FF2B5EF4-FFF2-40B4-BE49-F238E27FC236}">
                  <a16:creationId xmlns:a16="http://schemas.microsoft.com/office/drawing/2014/main" id="{54721B90-E998-52E7-E285-AE351172FECB}"/>
                </a:ext>
              </a:extLst>
            </p:cNvPr>
            <p:cNvSpPr/>
            <p:nvPr/>
          </p:nvSpPr>
          <p:spPr>
            <a:xfrm flipV="1">
              <a:off x="4612594" y="3678136"/>
              <a:ext cx="35159" cy="33599"/>
            </a:xfrm>
            <a:custGeom>
              <a:avLst/>
              <a:gdLst>
                <a:gd name="connsiteX0" fmla="*/ -15971 w 35159"/>
                <a:gd name="connsiteY0" fmla="*/ -3911 h 33599"/>
                <a:gd name="connsiteX1" fmla="*/ 19189 w 35159"/>
                <a:gd name="connsiteY1" fmla="*/ -3911 h 33599"/>
                <a:gd name="connsiteX2" fmla="*/ 19189 w 35159"/>
                <a:gd name="connsiteY2" fmla="*/ 29689 h 33599"/>
                <a:gd name="connsiteX3" fmla="*/ -15971 w 35159"/>
                <a:gd name="connsiteY3" fmla="*/ 29689 h 33599"/>
                <a:gd name="connsiteX4" fmla="*/ -15971 w 35159"/>
                <a:gd name="connsiteY4" fmla="*/ -391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9" h="33599">
                  <a:moveTo>
                    <a:pt x="-15971" y="-3911"/>
                  </a:moveTo>
                  <a:lnTo>
                    <a:pt x="19189" y="-3911"/>
                  </a:lnTo>
                  <a:lnTo>
                    <a:pt x="19189" y="29689"/>
                  </a:lnTo>
                  <a:lnTo>
                    <a:pt x="-15971" y="29689"/>
                  </a:lnTo>
                  <a:lnTo>
                    <a:pt x="-15971" y="-3911"/>
                  </a:lnTo>
                </a:path>
              </a:pathLst>
            </a:custGeom>
            <a:solidFill>
              <a:srgbClr val="E68D4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57" name="Forma Livre: Forma 156">
              <a:extLst>
                <a:ext uri="{FF2B5EF4-FFF2-40B4-BE49-F238E27FC236}">
                  <a16:creationId xmlns:a16="http://schemas.microsoft.com/office/drawing/2014/main" id="{1DF418C3-A8D5-14BD-1270-38770DE5C295}"/>
                </a:ext>
              </a:extLst>
            </p:cNvPr>
            <p:cNvSpPr/>
            <p:nvPr/>
          </p:nvSpPr>
          <p:spPr>
            <a:xfrm flipV="1">
              <a:off x="4710418" y="3678136"/>
              <a:ext cx="35184" cy="33599"/>
            </a:xfrm>
            <a:custGeom>
              <a:avLst/>
              <a:gdLst>
                <a:gd name="connsiteX0" fmla="*/ -16319 w 35184"/>
                <a:gd name="connsiteY0" fmla="*/ -3911 h 33599"/>
                <a:gd name="connsiteX1" fmla="*/ 18866 w 35184"/>
                <a:gd name="connsiteY1" fmla="*/ -3911 h 33599"/>
                <a:gd name="connsiteX2" fmla="*/ 18866 w 35184"/>
                <a:gd name="connsiteY2" fmla="*/ 29689 h 33599"/>
                <a:gd name="connsiteX3" fmla="*/ -16319 w 35184"/>
                <a:gd name="connsiteY3" fmla="*/ 29689 h 33599"/>
                <a:gd name="connsiteX4" fmla="*/ -16319 w 35184"/>
                <a:gd name="connsiteY4" fmla="*/ -3911 h 3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84" h="33599">
                  <a:moveTo>
                    <a:pt x="-16319" y="-3911"/>
                  </a:moveTo>
                  <a:lnTo>
                    <a:pt x="18866" y="-3911"/>
                  </a:lnTo>
                  <a:lnTo>
                    <a:pt x="18866" y="29689"/>
                  </a:lnTo>
                  <a:lnTo>
                    <a:pt x="-16319" y="29689"/>
                  </a:lnTo>
                  <a:lnTo>
                    <a:pt x="-16319" y="-3911"/>
                  </a:lnTo>
                </a:path>
              </a:pathLst>
            </a:custGeom>
            <a:solidFill>
              <a:srgbClr val="E68D4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120" name="Empilhadeira 3">
            <a:extLst>
              <a:ext uri="{FF2B5EF4-FFF2-40B4-BE49-F238E27FC236}">
                <a16:creationId xmlns:a16="http://schemas.microsoft.com/office/drawing/2014/main" id="{27E83531-906F-1973-31C6-11B8933DF298}"/>
              </a:ext>
            </a:extLst>
          </p:cNvPr>
          <p:cNvGrpSpPr/>
          <p:nvPr/>
        </p:nvGrpSpPr>
        <p:grpSpPr>
          <a:xfrm>
            <a:off x="5945862" y="3462351"/>
            <a:ext cx="438601" cy="663601"/>
            <a:chOff x="4463601" y="2808215"/>
            <a:chExt cx="548251" cy="829501"/>
          </a:xfrm>
        </p:grpSpPr>
        <p:sp>
          <p:nvSpPr>
            <p:cNvPr id="158" name="Forma Livre: Forma 157">
              <a:extLst>
                <a:ext uri="{FF2B5EF4-FFF2-40B4-BE49-F238E27FC236}">
                  <a16:creationId xmlns:a16="http://schemas.microsoft.com/office/drawing/2014/main" id="{3F3C7F91-3298-FA2F-128B-21CF917B16A4}"/>
                </a:ext>
              </a:extLst>
            </p:cNvPr>
            <p:cNvSpPr/>
            <p:nvPr/>
          </p:nvSpPr>
          <p:spPr>
            <a:xfrm rot="514356" flipV="1">
              <a:off x="4468986" y="3388744"/>
              <a:ext cx="123498" cy="248972"/>
            </a:xfrm>
            <a:custGeom>
              <a:avLst/>
              <a:gdLst>
                <a:gd name="connsiteX0" fmla="*/ 107394 w 123498"/>
                <a:gd name="connsiteY0" fmla="*/ -3568 h 248972"/>
                <a:gd name="connsiteX1" fmla="*/ 75209 w 123498"/>
                <a:gd name="connsiteY1" fmla="*/ -8274 h 248972"/>
                <a:gd name="connsiteX2" fmla="*/ -16104 w 123498"/>
                <a:gd name="connsiteY2" fmla="*/ 227873 h 248972"/>
                <a:gd name="connsiteX3" fmla="*/ 71649 w 123498"/>
                <a:gd name="connsiteY3" fmla="*/ 240698 h 248972"/>
                <a:gd name="connsiteX4" fmla="*/ 107394 w 123498"/>
                <a:gd name="connsiteY4" fmla="*/ -3568 h 24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98" h="248972">
                  <a:moveTo>
                    <a:pt x="107394" y="-3568"/>
                  </a:moveTo>
                  <a:lnTo>
                    <a:pt x="75209" y="-8274"/>
                  </a:lnTo>
                  <a:lnTo>
                    <a:pt x="-16104" y="227873"/>
                  </a:lnTo>
                  <a:lnTo>
                    <a:pt x="71649" y="240698"/>
                  </a:lnTo>
                  <a:lnTo>
                    <a:pt x="107394" y="-3568"/>
                  </a:ln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59" name="Forma Livre: Forma 158">
              <a:extLst>
                <a:ext uri="{FF2B5EF4-FFF2-40B4-BE49-F238E27FC236}">
                  <a16:creationId xmlns:a16="http://schemas.microsoft.com/office/drawing/2014/main" id="{7CD96E27-A924-DED1-2491-B9917ADB365A}"/>
                </a:ext>
              </a:extLst>
            </p:cNvPr>
            <p:cNvSpPr/>
            <p:nvPr/>
          </p:nvSpPr>
          <p:spPr>
            <a:xfrm flipV="1">
              <a:off x="4917604" y="3381185"/>
              <a:ext cx="88631" cy="250093"/>
            </a:xfrm>
            <a:custGeom>
              <a:avLst/>
              <a:gdLst>
                <a:gd name="connsiteX0" fmla="*/ -8249 w 88631"/>
                <a:gd name="connsiteY0" fmla="*/ -8306 h 250093"/>
                <a:gd name="connsiteX1" fmla="*/ 24252 w 88631"/>
                <a:gd name="connsiteY1" fmla="*/ -7063 h 250093"/>
                <a:gd name="connsiteX2" fmla="*/ 70994 w 88631"/>
                <a:gd name="connsiteY2" fmla="*/ 241787 h 250093"/>
                <a:gd name="connsiteX3" fmla="*/ -17637 w 88631"/>
                <a:gd name="connsiteY3" fmla="*/ 238398 h 250093"/>
                <a:gd name="connsiteX4" fmla="*/ -8249 w 88631"/>
                <a:gd name="connsiteY4" fmla="*/ -8306 h 2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31" h="250093">
                  <a:moveTo>
                    <a:pt x="-8249" y="-8306"/>
                  </a:moveTo>
                  <a:lnTo>
                    <a:pt x="24252" y="-7063"/>
                  </a:lnTo>
                  <a:lnTo>
                    <a:pt x="70994" y="241787"/>
                  </a:lnTo>
                  <a:lnTo>
                    <a:pt x="-17637" y="238398"/>
                  </a:lnTo>
                  <a:lnTo>
                    <a:pt x="-8249" y="-8306"/>
                  </a:ln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grpSp>
          <p:nvGrpSpPr>
            <p:cNvPr id="160" name="Agrupar 159">
              <a:extLst>
                <a:ext uri="{FF2B5EF4-FFF2-40B4-BE49-F238E27FC236}">
                  <a16:creationId xmlns:a16="http://schemas.microsoft.com/office/drawing/2014/main" id="{55E6D097-9259-8773-ED05-3B153588DB2D}"/>
                </a:ext>
              </a:extLst>
            </p:cNvPr>
            <p:cNvGrpSpPr/>
            <p:nvPr/>
          </p:nvGrpSpPr>
          <p:grpSpPr>
            <a:xfrm>
              <a:off x="4463601" y="3242821"/>
              <a:ext cx="548251" cy="222659"/>
              <a:chOff x="4463601" y="3242821"/>
              <a:chExt cx="548251" cy="222659"/>
            </a:xfrm>
          </p:grpSpPr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FD23E75F-3A40-6023-D7DE-E7EB4A2BB02E}"/>
                  </a:ext>
                </a:extLst>
              </p:cNvPr>
              <p:cNvSpPr/>
              <p:nvPr/>
            </p:nvSpPr>
            <p:spPr>
              <a:xfrm flipV="1">
                <a:off x="4594850" y="3242886"/>
                <a:ext cx="272842" cy="83900"/>
              </a:xfrm>
              <a:custGeom>
                <a:avLst/>
                <a:gdLst>
                  <a:gd name="connsiteX0" fmla="*/ 214112 w 272842"/>
                  <a:gd name="connsiteY0" fmla="*/ -9335 h 83900"/>
                  <a:gd name="connsiteX1" fmla="*/ 25048 w 272842"/>
                  <a:gd name="connsiteY1" fmla="*/ -9213 h 83900"/>
                  <a:gd name="connsiteX2" fmla="*/ -16817 w 272842"/>
                  <a:gd name="connsiteY2" fmla="*/ 32701 h 83900"/>
                  <a:gd name="connsiteX3" fmla="*/ 25097 w 272842"/>
                  <a:gd name="connsiteY3" fmla="*/ 74565 h 83900"/>
                  <a:gd name="connsiteX4" fmla="*/ 214161 w 272842"/>
                  <a:gd name="connsiteY4" fmla="*/ 74444 h 83900"/>
                  <a:gd name="connsiteX5" fmla="*/ 256026 w 272842"/>
                  <a:gd name="connsiteY5" fmla="*/ 32530 h 83900"/>
                  <a:gd name="connsiteX6" fmla="*/ 214112 w 272842"/>
                  <a:gd name="connsiteY6" fmla="*/ -9335 h 8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842" h="83900">
                    <a:moveTo>
                      <a:pt x="214112" y="-9335"/>
                    </a:moveTo>
                    <a:lnTo>
                      <a:pt x="25048" y="-9213"/>
                    </a:lnTo>
                    <a:cubicBezTo>
                      <a:pt x="2007" y="-9189"/>
                      <a:pt x="-16817" y="9659"/>
                      <a:pt x="-16817" y="32701"/>
                    </a:cubicBezTo>
                    <a:cubicBezTo>
                      <a:pt x="-16792" y="55742"/>
                      <a:pt x="2055" y="74565"/>
                      <a:pt x="25097" y="74565"/>
                    </a:cubicBezTo>
                    <a:lnTo>
                      <a:pt x="214161" y="74444"/>
                    </a:lnTo>
                    <a:cubicBezTo>
                      <a:pt x="237202" y="74419"/>
                      <a:pt x="256050" y="55547"/>
                      <a:pt x="256026" y="32530"/>
                    </a:cubicBezTo>
                    <a:cubicBezTo>
                      <a:pt x="256001" y="9488"/>
                      <a:pt x="237154" y="-9360"/>
                      <a:pt x="214112" y="-9335"/>
                    </a:cubicBezTo>
                  </a:path>
                </a:pathLst>
              </a:custGeom>
              <a:solidFill>
                <a:schemeClr val="accent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2159246B-CC96-C7A2-7452-A0B0769D9CBF}"/>
                  </a:ext>
                </a:extLst>
              </p:cNvPr>
              <p:cNvSpPr/>
              <p:nvPr/>
            </p:nvSpPr>
            <p:spPr>
              <a:xfrm flipV="1">
                <a:off x="4463601" y="3244780"/>
                <a:ext cx="204166" cy="220700"/>
              </a:xfrm>
              <a:custGeom>
                <a:avLst/>
                <a:gdLst>
                  <a:gd name="connsiteX0" fmla="*/ 178587 w 204166"/>
                  <a:gd name="connsiteY0" fmla="*/ 199956 h 220700"/>
                  <a:gd name="connsiteX1" fmla="*/ 128578 w 204166"/>
                  <a:gd name="connsiteY1" fmla="*/ 202979 h 220700"/>
                  <a:gd name="connsiteX2" fmla="*/ 4933 w 204166"/>
                  <a:gd name="connsiteY2" fmla="*/ 96305 h 220700"/>
                  <a:gd name="connsiteX3" fmla="*/ 5884 w 204166"/>
                  <a:gd name="connsiteY3" fmla="*/ 4333 h 220700"/>
                  <a:gd name="connsiteX4" fmla="*/ 5884 w 204166"/>
                  <a:gd name="connsiteY4" fmla="*/ 4333 h 220700"/>
                  <a:gd name="connsiteX5" fmla="*/ 93759 w 204166"/>
                  <a:gd name="connsiteY5" fmla="*/ 18499 h 220700"/>
                  <a:gd name="connsiteX6" fmla="*/ 182244 w 204166"/>
                  <a:gd name="connsiteY6" fmla="*/ 156384 h 220700"/>
                  <a:gd name="connsiteX7" fmla="*/ 178587 w 204166"/>
                  <a:gd name="connsiteY7" fmla="*/ 199956 h 2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166" h="220700">
                    <a:moveTo>
                      <a:pt x="178587" y="199956"/>
                    </a:moveTo>
                    <a:cubicBezTo>
                      <a:pt x="165493" y="214341"/>
                      <a:pt x="143305" y="215683"/>
                      <a:pt x="128578" y="202979"/>
                    </a:cubicBezTo>
                    <a:lnTo>
                      <a:pt x="4933" y="96305"/>
                    </a:lnTo>
                    <a:cubicBezTo>
                      <a:pt x="-23668" y="72141"/>
                      <a:pt x="-23205" y="27911"/>
                      <a:pt x="5884" y="4333"/>
                    </a:cubicBezTo>
                    <a:lnTo>
                      <a:pt x="5884" y="4333"/>
                    </a:lnTo>
                    <a:cubicBezTo>
                      <a:pt x="33534" y="-18099"/>
                      <a:pt x="74545" y="-11491"/>
                      <a:pt x="93759" y="18499"/>
                    </a:cubicBezTo>
                    <a:lnTo>
                      <a:pt x="182244" y="156384"/>
                    </a:lnTo>
                    <a:cubicBezTo>
                      <a:pt x="191022" y="170062"/>
                      <a:pt x="189535" y="187935"/>
                      <a:pt x="178587" y="199956"/>
                    </a:cubicBezTo>
                  </a:path>
                </a:pathLst>
              </a:custGeom>
              <a:solidFill>
                <a:schemeClr val="accent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018447A3-42AB-AE4D-8701-39E98C3D71BF}"/>
                  </a:ext>
                </a:extLst>
              </p:cNvPr>
              <p:cNvSpPr/>
              <p:nvPr/>
            </p:nvSpPr>
            <p:spPr>
              <a:xfrm flipV="1">
                <a:off x="4792121" y="3242821"/>
                <a:ext cx="219731" cy="205280"/>
              </a:xfrm>
              <a:custGeom>
                <a:avLst/>
                <a:gdLst>
                  <a:gd name="connsiteX0" fmla="*/ -11026 w 219731"/>
                  <a:gd name="connsiteY0" fmla="*/ 180777 h 205280"/>
                  <a:gd name="connsiteX1" fmla="*/ 38153 w 219731"/>
                  <a:gd name="connsiteY1" fmla="*/ 190359 h 205280"/>
                  <a:gd name="connsiteX2" fmla="*/ 174794 w 219731"/>
                  <a:gd name="connsiteY2" fmla="*/ 100948 h 205280"/>
                  <a:gd name="connsiteX3" fmla="*/ 185986 w 219731"/>
                  <a:gd name="connsiteY3" fmla="*/ 9634 h 205280"/>
                  <a:gd name="connsiteX4" fmla="*/ 96989 w 219731"/>
                  <a:gd name="connsiteY4" fmla="*/ 12097 h 205280"/>
                  <a:gd name="connsiteX5" fmla="*/ -8905 w 219731"/>
                  <a:gd name="connsiteY5" fmla="*/ 137107 h 205280"/>
                  <a:gd name="connsiteX6" fmla="*/ -11026 w 219731"/>
                  <a:gd name="connsiteY6" fmla="*/ 180777 h 20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31" h="205280">
                    <a:moveTo>
                      <a:pt x="-11026" y="180777"/>
                    </a:moveTo>
                    <a:cubicBezTo>
                      <a:pt x="68" y="196772"/>
                      <a:pt x="21866" y="201014"/>
                      <a:pt x="38153" y="190359"/>
                    </a:cubicBezTo>
                    <a:lnTo>
                      <a:pt x="174794" y="100948"/>
                    </a:lnTo>
                    <a:cubicBezTo>
                      <a:pt x="206321" y="80759"/>
                      <a:pt x="211710" y="36870"/>
                      <a:pt x="185986" y="9634"/>
                    </a:cubicBezTo>
                    <a:cubicBezTo>
                      <a:pt x="161530" y="-16236"/>
                      <a:pt x="119982" y="-15090"/>
                      <a:pt x="96989" y="12097"/>
                    </a:cubicBezTo>
                    <a:lnTo>
                      <a:pt x="-8905" y="137107"/>
                    </a:lnTo>
                    <a:cubicBezTo>
                      <a:pt x="-19414" y="149494"/>
                      <a:pt x="-20292" y="167415"/>
                      <a:pt x="-11026" y="180777"/>
                    </a:cubicBezTo>
                  </a:path>
                </a:pathLst>
              </a:custGeom>
              <a:solidFill>
                <a:schemeClr val="accent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sp>
          <p:nvSpPr>
            <p:cNvPr id="161" name="Forma Livre: Forma 160">
              <a:extLst>
                <a:ext uri="{FF2B5EF4-FFF2-40B4-BE49-F238E27FC236}">
                  <a16:creationId xmlns:a16="http://schemas.microsoft.com/office/drawing/2014/main" id="{FC97BBB3-1064-C97B-F4EE-C4A897180584}"/>
                </a:ext>
              </a:extLst>
            </p:cNvPr>
            <p:cNvSpPr/>
            <p:nvPr/>
          </p:nvSpPr>
          <p:spPr>
            <a:xfrm flipV="1">
              <a:off x="4679945" y="2808215"/>
              <a:ext cx="86046" cy="397535"/>
            </a:xfrm>
            <a:custGeom>
              <a:avLst/>
              <a:gdLst>
                <a:gd name="connsiteX0" fmla="*/ 69015 w 86046"/>
                <a:gd name="connsiteY0" fmla="*/ -10627 h 397535"/>
                <a:gd name="connsiteX1" fmla="*/ -16787 w 86046"/>
                <a:gd name="connsiteY1" fmla="*/ -10578 h 397535"/>
                <a:gd name="connsiteX2" fmla="*/ -16519 w 86046"/>
                <a:gd name="connsiteY2" fmla="*/ 386909 h 397535"/>
                <a:gd name="connsiteX3" fmla="*/ 69259 w 86046"/>
                <a:gd name="connsiteY3" fmla="*/ 386860 h 397535"/>
                <a:gd name="connsiteX4" fmla="*/ 69015 w 86046"/>
                <a:gd name="connsiteY4" fmla="*/ -10627 h 3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46" h="397535">
                  <a:moveTo>
                    <a:pt x="69015" y="-10627"/>
                  </a:moveTo>
                  <a:lnTo>
                    <a:pt x="-16787" y="-10578"/>
                  </a:lnTo>
                  <a:lnTo>
                    <a:pt x="-16519" y="386909"/>
                  </a:lnTo>
                  <a:lnTo>
                    <a:pt x="69259" y="386860"/>
                  </a:lnTo>
                  <a:lnTo>
                    <a:pt x="69015" y="-10627"/>
                  </a:lnTo>
                </a:path>
              </a:pathLst>
            </a:custGeom>
            <a:solidFill>
              <a:schemeClr val="accent6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62" name="Forma Livre: Forma 161">
              <a:extLst>
                <a:ext uri="{FF2B5EF4-FFF2-40B4-BE49-F238E27FC236}">
                  <a16:creationId xmlns:a16="http://schemas.microsoft.com/office/drawing/2014/main" id="{9EC8ED14-40A6-0C0D-45A0-726E476852CE}"/>
                </a:ext>
              </a:extLst>
            </p:cNvPr>
            <p:cNvSpPr/>
            <p:nvPr/>
          </p:nvSpPr>
          <p:spPr>
            <a:xfrm flipV="1">
              <a:off x="4645176" y="3084399"/>
              <a:ext cx="159048" cy="134373"/>
            </a:xfrm>
            <a:custGeom>
              <a:avLst/>
              <a:gdLst>
                <a:gd name="connsiteX0" fmla="*/ 112996 w 159048"/>
                <a:gd name="connsiteY0" fmla="*/ 124370 h 134373"/>
                <a:gd name="connsiteX1" fmla="*/ 12441 w 159048"/>
                <a:gd name="connsiteY1" fmla="*/ 124418 h 134373"/>
                <a:gd name="connsiteX2" fmla="*/ -16794 w 159048"/>
                <a:gd name="connsiteY2" fmla="*/ 62779 h 134373"/>
                <a:gd name="connsiteX3" fmla="*/ -16647 w 159048"/>
                <a:gd name="connsiteY3" fmla="*/ -9955 h 134373"/>
                <a:gd name="connsiteX4" fmla="*/ 142255 w 159048"/>
                <a:gd name="connsiteY4" fmla="*/ -9760 h 134373"/>
                <a:gd name="connsiteX5" fmla="*/ 142133 w 159048"/>
                <a:gd name="connsiteY5" fmla="*/ 62974 h 134373"/>
                <a:gd name="connsiteX6" fmla="*/ 112996 w 159048"/>
                <a:gd name="connsiteY6" fmla="*/ 124370 h 1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48" h="134373">
                  <a:moveTo>
                    <a:pt x="112996" y="124370"/>
                  </a:moveTo>
                  <a:lnTo>
                    <a:pt x="12441" y="124418"/>
                  </a:lnTo>
                  <a:cubicBezTo>
                    <a:pt x="-5431" y="109838"/>
                    <a:pt x="-16818" y="87625"/>
                    <a:pt x="-16794" y="62779"/>
                  </a:cubicBezTo>
                  <a:lnTo>
                    <a:pt x="-16647" y="-9955"/>
                  </a:lnTo>
                  <a:lnTo>
                    <a:pt x="142255" y="-9760"/>
                  </a:lnTo>
                  <a:lnTo>
                    <a:pt x="142133" y="62974"/>
                  </a:lnTo>
                  <a:cubicBezTo>
                    <a:pt x="142084" y="87722"/>
                    <a:pt x="130746" y="109813"/>
                    <a:pt x="112996" y="124370"/>
                  </a:cubicBezTo>
                </a:path>
              </a:pathLst>
            </a:custGeom>
            <a:solidFill>
              <a:schemeClr val="accent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63" name="Forma Livre: Forma 162">
              <a:extLst>
                <a:ext uri="{FF2B5EF4-FFF2-40B4-BE49-F238E27FC236}">
                  <a16:creationId xmlns:a16="http://schemas.microsoft.com/office/drawing/2014/main" id="{D7B91FFB-8101-2534-1E6B-232241C1859B}"/>
                </a:ext>
              </a:extLst>
            </p:cNvPr>
            <p:cNvSpPr/>
            <p:nvPr/>
          </p:nvSpPr>
          <p:spPr>
            <a:xfrm flipV="1">
              <a:off x="4631375" y="3218455"/>
              <a:ext cx="187844" cy="22895"/>
            </a:xfrm>
            <a:custGeom>
              <a:avLst/>
              <a:gdLst>
                <a:gd name="connsiteX0" fmla="*/ 171025 w 187844"/>
                <a:gd name="connsiteY0" fmla="*/ -9591 h 22895"/>
                <a:gd name="connsiteX1" fmla="*/ -16796 w 187844"/>
                <a:gd name="connsiteY1" fmla="*/ -9469 h 22895"/>
                <a:gd name="connsiteX2" fmla="*/ -16771 w 187844"/>
                <a:gd name="connsiteY2" fmla="*/ 13305 h 22895"/>
                <a:gd name="connsiteX3" fmla="*/ 171049 w 187844"/>
                <a:gd name="connsiteY3" fmla="*/ 13183 h 22895"/>
                <a:gd name="connsiteX4" fmla="*/ 171025 w 187844"/>
                <a:gd name="connsiteY4" fmla="*/ -9591 h 2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44" h="22895">
                  <a:moveTo>
                    <a:pt x="171025" y="-9591"/>
                  </a:moveTo>
                  <a:lnTo>
                    <a:pt x="-16796" y="-9469"/>
                  </a:lnTo>
                  <a:lnTo>
                    <a:pt x="-16771" y="13305"/>
                  </a:lnTo>
                  <a:lnTo>
                    <a:pt x="171049" y="13183"/>
                  </a:lnTo>
                  <a:lnTo>
                    <a:pt x="171025" y="-9591"/>
                  </a:ln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64" name="Forma Livre: Forma 163">
              <a:extLst>
                <a:ext uri="{FF2B5EF4-FFF2-40B4-BE49-F238E27FC236}">
                  <a16:creationId xmlns:a16="http://schemas.microsoft.com/office/drawing/2014/main" id="{26A5E981-F318-FFC4-C3E8-657705A28D30}"/>
                </a:ext>
              </a:extLst>
            </p:cNvPr>
            <p:cNvSpPr/>
            <p:nvPr/>
          </p:nvSpPr>
          <p:spPr>
            <a:xfrm flipV="1">
              <a:off x="4502526" y="3381300"/>
              <a:ext cx="45895" cy="45927"/>
            </a:xfrm>
            <a:custGeom>
              <a:avLst/>
              <a:gdLst>
                <a:gd name="connsiteX0" fmla="*/ -11027 w 45895"/>
                <a:gd name="connsiteY0" fmla="*/ 28581 h 45927"/>
                <a:gd name="connsiteX1" fmla="*/ -738 w 45895"/>
                <a:gd name="connsiteY1" fmla="*/ -7481 h 45927"/>
                <a:gd name="connsiteX2" fmla="*/ 24742 w 45895"/>
                <a:gd name="connsiteY2" fmla="*/ -215 h 45927"/>
                <a:gd name="connsiteX3" fmla="*/ 14452 w 45895"/>
                <a:gd name="connsiteY3" fmla="*/ 35847 h 45927"/>
                <a:gd name="connsiteX4" fmla="*/ -11027 w 45895"/>
                <a:gd name="connsiteY4" fmla="*/ 28581 h 4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45927">
                  <a:moveTo>
                    <a:pt x="-11027" y="28581"/>
                  </a:moveTo>
                  <a:cubicBezTo>
                    <a:pt x="-20902" y="16146"/>
                    <a:pt x="-15709" y="-2141"/>
                    <a:pt x="-738" y="-7481"/>
                  </a:cubicBezTo>
                  <a:cubicBezTo>
                    <a:pt x="8332" y="-10724"/>
                    <a:pt x="18768" y="-7749"/>
                    <a:pt x="24742" y="-215"/>
                  </a:cubicBezTo>
                  <a:cubicBezTo>
                    <a:pt x="34641" y="12245"/>
                    <a:pt x="29423" y="30508"/>
                    <a:pt x="14452" y="35847"/>
                  </a:cubicBezTo>
                  <a:cubicBezTo>
                    <a:pt x="5382" y="39090"/>
                    <a:pt x="-5029" y="36116"/>
                    <a:pt x="-11027" y="28581"/>
                  </a:cubicBez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65" name="Forma Livre: Forma 164">
              <a:extLst>
                <a:ext uri="{FF2B5EF4-FFF2-40B4-BE49-F238E27FC236}">
                  <a16:creationId xmlns:a16="http://schemas.microsoft.com/office/drawing/2014/main" id="{CF5FB32F-90D5-23B8-D1D0-A03130990A64}"/>
                </a:ext>
              </a:extLst>
            </p:cNvPr>
            <p:cNvSpPr/>
            <p:nvPr/>
          </p:nvSpPr>
          <p:spPr>
            <a:xfrm flipV="1">
              <a:off x="4611963" y="3266031"/>
              <a:ext cx="35257" cy="35295"/>
            </a:xfrm>
            <a:custGeom>
              <a:avLst/>
              <a:gdLst>
                <a:gd name="connsiteX0" fmla="*/ -12575 w 35257"/>
                <a:gd name="connsiteY0" fmla="*/ 19353 h 35295"/>
                <a:gd name="connsiteX1" fmla="*/ -4650 w 35257"/>
                <a:gd name="connsiteY1" fmla="*/ -8346 h 35295"/>
                <a:gd name="connsiteX2" fmla="*/ 14904 w 35257"/>
                <a:gd name="connsiteY2" fmla="*/ -2762 h 35295"/>
                <a:gd name="connsiteX3" fmla="*/ 7004 w 35257"/>
                <a:gd name="connsiteY3" fmla="*/ 24961 h 35295"/>
                <a:gd name="connsiteX4" fmla="*/ -12575 w 35257"/>
                <a:gd name="connsiteY4" fmla="*/ 19353 h 3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7" h="35295">
                  <a:moveTo>
                    <a:pt x="-12575" y="19353"/>
                  </a:moveTo>
                  <a:cubicBezTo>
                    <a:pt x="-20158" y="9795"/>
                    <a:pt x="-16159" y="-4225"/>
                    <a:pt x="-4650" y="-8346"/>
                  </a:cubicBezTo>
                  <a:cubicBezTo>
                    <a:pt x="2299" y="-10833"/>
                    <a:pt x="10320" y="-8541"/>
                    <a:pt x="14904" y="-2762"/>
                  </a:cubicBezTo>
                  <a:cubicBezTo>
                    <a:pt x="22512" y="6796"/>
                    <a:pt x="18513" y="20840"/>
                    <a:pt x="7004" y="24961"/>
                  </a:cubicBezTo>
                  <a:cubicBezTo>
                    <a:pt x="31" y="27448"/>
                    <a:pt x="-7967" y="25156"/>
                    <a:pt x="-12575" y="19353"/>
                  </a:cubicBez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66" name="Forma Livre: Forma 165">
              <a:extLst>
                <a:ext uri="{FF2B5EF4-FFF2-40B4-BE49-F238E27FC236}">
                  <a16:creationId xmlns:a16="http://schemas.microsoft.com/office/drawing/2014/main" id="{9ACACDB4-6C2D-8825-8B2A-CFB819E52527}"/>
                </a:ext>
              </a:extLst>
            </p:cNvPr>
            <p:cNvSpPr/>
            <p:nvPr/>
          </p:nvSpPr>
          <p:spPr>
            <a:xfrm flipV="1">
              <a:off x="4812594" y="3263903"/>
              <a:ext cx="35268" cy="35284"/>
            </a:xfrm>
            <a:custGeom>
              <a:avLst/>
              <a:gdLst>
                <a:gd name="connsiteX0" fmla="*/ -16834 w 35268"/>
                <a:gd name="connsiteY0" fmla="*/ 11742 h 35284"/>
                <a:gd name="connsiteX1" fmla="*/ 2989 w 35268"/>
                <a:gd name="connsiteY1" fmla="*/ -9179 h 35284"/>
                <a:gd name="connsiteX2" fmla="*/ 17765 w 35268"/>
                <a:gd name="connsiteY2" fmla="*/ 4841 h 35284"/>
                <a:gd name="connsiteX3" fmla="*/ -2058 w 35268"/>
                <a:gd name="connsiteY3" fmla="*/ 25762 h 35284"/>
                <a:gd name="connsiteX4" fmla="*/ -16834 w 35268"/>
                <a:gd name="connsiteY4" fmla="*/ 11742 h 3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8" h="35284">
                  <a:moveTo>
                    <a:pt x="-16834" y="11742"/>
                  </a:moveTo>
                  <a:cubicBezTo>
                    <a:pt x="-19151" y="-255"/>
                    <a:pt x="-9105" y="-10837"/>
                    <a:pt x="2989" y="-9179"/>
                  </a:cubicBezTo>
                  <a:cubicBezTo>
                    <a:pt x="10328" y="-8155"/>
                    <a:pt x="16375" y="-2425"/>
                    <a:pt x="17765" y="4841"/>
                  </a:cubicBezTo>
                  <a:cubicBezTo>
                    <a:pt x="20081" y="16837"/>
                    <a:pt x="10036" y="27420"/>
                    <a:pt x="-2058" y="25762"/>
                  </a:cubicBezTo>
                  <a:cubicBezTo>
                    <a:pt x="-9397" y="24738"/>
                    <a:pt x="-15444" y="19008"/>
                    <a:pt x="-16834" y="11742"/>
                  </a:cubicBez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67" name="Forma Livre: Forma 166">
              <a:extLst>
                <a:ext uri="{FF2B5EF4-FFF2-40B4-BE49-F238E27FC236}">
                  <a16:creationId xmlns:a16="http://schemas.microsoft.com/office/drawing/2014/main" id="{519C05D2-BE4E-53B3-18E8-A9B6391E3E5E}"/>
                </a:ext>
              </a:extLst>
            </p:cNvPr>
            <p:cNvSpPr/>
            <p:nvPr/>
          </p:nvSpPr>
          <p:spPr>
            <a:xfrm flipV="1">
              <a:off x="4926578" y="3364325"/>
              <a:ext cx="45904" cy="45886"/>
            </a:xfrm>
            <a:custGeom>
              <a:avLst/>
              <a:gdLst>
                <a:gd name="connsiteX0" fmla="*/ -17155 w 45904"/>
                <a:gd name="connsiteY0" fmla="*/ 18583 h 45886"/>
                <a:gd name="connsiteX1" fmla="*/ 8642 w 45904"/>
                <a:gd name="connsiteY1" fmla="*/ -8628 h 45886"/>
                <a:gd name="connsiteX2" fmla="*/ 27880 w 45904"/>
                <a:gd name="connsiteY2" fmla="*/ 9586 h 45886"/>
                <a:gd name="connsiteX3" fmla="*/ 2059 w 45904"/>
                <a:gd name="connsiteY3" fmla="*/ 36797 h 45886"/>
                <a:gd name="connsiteX4" fmla="*/ -17155 w 45904"/>
                <a:gd name="connsiteY4" fmla="*/ 18583 h 4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4" h="45886">
                  <a:moveTo>
                    <a:pt x="-17155" y="18583"/>
                  </a:moveTo>
                  <a:cubicBezTo>
                    <a:pt x="-20178" y="2953"/>
                    <a:pt x="-7109" y="-10823"/>
                    <a:pt x="8642" y="-8628"/>
                  </a:cubicBezTo>
                  <a:cubicBezTo>
                    <a:pt x="18176" y="-7312"/>
                    <a:pt x="26051" y="149"/>
                    <a:pt x="27880" y="9586"/>
                  </a:cubicBezTo>
                  <a:cubicBezTo>
                    <a:pt x="30879" y="25215"/>
                    <a:pt x="17810" y="38991"/>
                    <a:pt x="2059" y="36797"/>
                  </a:cubicBezTo>
                  <a:cubicBezTo>
                    <a:pt x="-7475" y="35480"/>
                    <a:pt x="-15350" y="28019"/>
                    <a:pt x="-17155" y="18583"/>
                  </a:cubicBez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122" name="Empilhadeira 2">
            <a:extLst>
              <a:ext uri="{FF2B5EF4-FFF2-40B4-BE49-F238E27FC236}">
                <a16:creationId xmlns:a16="http://schemas.microsoft.com/office/drawing/2014/main" id="{62AD8B74-4521-5D9E-1178-4E4B2A1DB979}"/>
              </a:ext>
            </a:extLst>
          </p:cNvPr>
          <p:cNvGrpSpPr/>
          <p:nvPr/>
        </p:nvGrpSpPr>
        <p:grpSpPr>
          <a:xfrm>
            <a:off x="5913556" y="3453356"/>
            <a:ext cx="332053" cy="178130"/>
            <a:chOff x="4423220" y="2726826"/>
            <a:chExt cx="415066" cy="222662"/>
          </a:xfrm>
          <a:solidFill>
            <a:schemeClr val="accent1">
              <a:lumMod val="50000"/>
              <a:lumOff val="50000"/>
            </a:schemeClr>
          </a:solidFill>
        </p:grpSpPr>
        <p:sp>
          <p:nvSpPr>
            <p:cNvPr id="151" name="Forma Livre: Forma 150">
              <a:extLst>
                <a:ext uri="{FF2B5EF4-FFF2-40B4-BE49-F238E27FC236}">
                  <a16:creationId xmlns:a16="http://schemas.microsoft.com/office/drawing/2014/main" id="{D045A0A9-CBAC-FD19-96EB-143DC9A20EB0}"/>
                </a:ext>
              </a:extLst>
            </p:cNvPr>
            <p:cNvSpPr/>
            <p:nvPr/>
          </p:nvSpPr>
          <p:spPr>
            <a:xfrm flipV="1">
              <a:off x="4423220" y="2787295"/>
              <a:ext cx="316097" cy="101724"/>
            </a:xfrm>
            <a:custGeom>
              <a:avLst/>
              <a:gdLst>
                <a:gd name="connsiteX0" fmla="*/ 299813 w 316097"/>
                <a:gd name="connsiteY0" fmla="*/ -11412 h 101724"/>
                <a:gd name="connsiteX1" fmla="*/ -16284 w 316097"/>
                <a:gd name="connsiteY1" fmla="*/ -11412 h 101724"/>
                <a:gd name="connsiteX2" fmla="*/ -16284 w 316097"/>
                <a:gd name="connsiteY2" fmla="*/ 90313 h 101724"/>
                <a:gd name="connsiteX3" fmla="*/ 299813 w 316097"/>
                <a:gd name="connsiteY3" fmla="*/ 90313 h 101724"/>
                <a:gd name="connsiteX4" fmla="*/ 299813 w 316097"/>
                <a:gd name="connsiteY4" fmla="*/ -11412 h 10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97" h="101724">
                  <a:moveTo>
                    <a:pt x="299813" y="-11412"/>
                  </a:moveTo>
                  <a:lnTo>
                    <a:pt x="-16284" y="-11412"/>
                  </a:lnTo>
                  <a:lnTo>
                    <a:pt x="-16284" y="90313"/>
                  </a:lnTo>
                  <a:lnTo>
                    <a:pt x="299813" y="90313"/>
                  </a:lnTo>
                  <a:lnTo>
                    <a:pt x="299813" y="-11412"/>
                  </a:lnTo>
                </a:path>
              </a:pathLst>
            </a:custGeom>
            <a:grpFill/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52" name="Forma Livre: Forma 151">
              <a:extLst>
                <a:ext uri="{FF2B5EF4-FFF2-40B4-BE49-F238E27FC236}">
                  <a16:creationId xmlns:a16="http://schemas.microsoft.com/office/drawing/2014/main" id="{AA9B39C9-0BB6-408E-F279-C06DBFDFD2E9}"/>
                </a:ext>
              </a:extLst>
            </p:cNvPr>
            <p:cNvSpPr/>
            <p:nvPr/>
          </p:nvSpPr>
          <p:spPr>
            <a:xfrm flipV="1">
              <a:off x="4582634" y="2726826"/>
              <a:ext cx="255652" cy="222662"/>
            </a:xfrm>
            <a:custGeom>
              <a:avLst/>
              <a:gdLst>
                <a:gd name="connsiteX0" fmla="*/ 127578 w 255652"/>
                <a:gd name="connsiteY0" fmla="*/ -11412 h 222662"/>
                <a:gd name="connsiteX1" fmla="*/ -16743 w 255652"/>
                <a:gd name="connsiteY1" fmla="*/ -11412 h 222662"/>
                <a:gd name="connsiteX2" fmla="*/ -16743 w 255652"/>
                <a:gd name="connsiteY2" fmla="*/ 211251 h 222662"/>
                <a:gd name="connsiteX3" fmla="*/ 127578 w 255652"/>
                <a:gd name="connsiteY3" fmla="*/ 211251 h 222662"/>
                <a:gd name="connsiteX4" fmla="*/ 238910 w 255652"/>
                <a:gd name="connsiteY4" fmla="*/ 99920 h 222662"/>
                <a:gd name="connsiteX5" fmla="*/ 127578 w 255652"/>
                <a:gd name="connsiteY5" fmla="*/ -11412 h 2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52" h="222662">
                  <a:moveTo>
                    <a:pt x="127578" y="-11412"/>
                  </a:moveTo>
                  <a:lnTo>
                    <a:pt x="-16743" y="-11412"/>
                  </a:lnTo>
                  <a:lnTo>
                    <a:pt x="-16743" y="211251"/>
                  </a:lnTo>
                  <a:lnTo>
                    <a:pt x="127578" y="211251"/>
                  </a:lnTo>
                  <a:cubicBezTo>
                    <a:pt x="189071" y="211251"/>
                    <a:pt x="238910" y="161413"/>
                    <a:pt x="238910" y="99920"/>
                  </a:cubicBezTo>
                  <a:cubicBezTo>
                    <a:pt x="238910" y="38427"/>
                    <a:pt x="189071" y="-11412"/>
                    <a:pt x="127578" y="-11412"/>
                  </a:cubicBezTo>
                </a:path>
              </a:pathLst>
            </a:custGeom>
            <a:grpFill/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53" name="Forma Livre: Forma 152">
              <a:extLst>
                <a:ext uri="{FF2B5EF4-FFF2-40B4-BE49-F238E27FC236}">
                  <a16:creationId xmlns:a16="http://schemas.microsoft.com/office/drawing/2014/main" id="{6C674C81-0C79-0AAD-FE14-B0702669C306}"/>
                </a:ext>
              </a:extLst>
            </p:cNvPr>
            <p:cNvSpPr/>
            <p:nvPr/>
          </p:nvSpPr>
          <p:spPr>
            <a:xfrm flipV="1">
              <a:off x="4671860" y="2778513"/>
              <a:ext cx="117344" cy="117337"/>
            </a:xfrm>
            <a:custGeom>
              <a:avLst/>
              <a:gdLst>
                <a:gd name="connsiteX0" fmla="*/ 28723 w 117344"/>
                <a:gd name="connsiteY0" fmla="*/ 78584 h 117337"/>
                <a:gd name="connsiteX1" fmla="*/ 10533 w 117344"/>
                <a:gd name="connsiteY1" fmla="*/ 34110 h 117337"/>
                <a:gd name="connsiteX2" fmla="*/ 54983 w 117344"/>
                <a:gd name="connsiteY2" fmla="*/ 15921 h 117337"/>
                <a:gd name="connsiteX3" fmla="*/ 73172 w 117344"/>
                <a:gd name="connsiteY3" fmla="*/ 60370 h 117337"/>
                <a:gd name="connsiteX4" fmla="*/ 28723 w 117344"/>
                <a:gd name="connsiteY4" fmla="*/ 78584 h 117337"/>
                <a:gd name="connsiteX5" fmla="*/ 64541 w 117344"/>
                <a:gd name="connsiteY5" fmla="*/ -6853 h 117337"/>
                <a:gd name="connsiteX6" fmla="*/ -12265 w 117344"/>
                <a:gd name="connsiteY6" fmla="*/ 24577 h 117337"/>
                <a:gd name="connsiteX7" fmla="*/ 19165 w 117344"/>
                <a:gd name="connsiteY7" fmla="*/ 101358 h 117337"/>
                <a:gd name="connsiteX8" fmla="*/ 95970 w 117344"/>
                <a:gd name="connsiteY8" fmla="*/ 69929 h 117337"/>
                <a:gd name="connsiteX9" fmla="*/ 64541 w 117344"/>
                <a:gd name="connsiteY9" fmla="*/ -6853 h 11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344" h="117337">
                  <a:moveTo>
                    <a:pt x="28723" y="78584"/>
                  </a:moveTo>
                  <a:cubicBezTo>
                    <a:pt x="11436" y="71343"/>
                    <a:pt x="3292" y="51398"/>
                    <a:pt x="10533" y="34110"/>
                  </a:cubicBezTo>
                  <a:cubicBezTo>
                    <a:pt x="17775" y="16847"/>
                    <a:pt x="37720" y="8679"/>
                    <a:pt x="54983" y="15921"/>
                  </a:cubicBezTo>
                  <a:cubicBezTo>
                    <a:pt x="72270" y="23163"/>
                    <a:pt x="80439" y="43108"/>
                    <a:pt x="73172" y="60370"/>
                  </a:cubicBezTo>
                  <a:cubicBezTo>
                    <a:pt x="65955" y="77658"/>
                    <a:pt x="45986" y="85826"/>
                    <a:pt x="28723" y="78584"/>
                  </a:cubicBezTo>
                  <a:close/>
                  <a:moveTo>
                    <a:pt x="64541" y="-6853"/>
                  </a:moveTo>
                  <a:cubicBezTo>
                    <a:pt x="34697" y="-19361"/>
                    <a:pt x="244" y="-5268"/>
                    <a:pt x="-12265" y="24577"/>
                  </a:cubicBezTo>
                  <a:cubicBezTo>
                    <a:pt x="-24748" y="54397"/>
                    <a:pt x="-10655" y="88849"/>
                    <a:pt x="19165" y="101358"/>
                  </a:cubicBezTo>
                  <a:cubicBezTo>
                    <a:pt x="49009" y="113866"/>
                    <a:pt x="83462" y="99773"/>
                    <a:pt x="95970" y="69929"/>
                  </a:cubicBezTo>
                  <a:cubicBezTo>
                    <a:pt x="108479" y="40084"/>
                    <a:pt x="94361" y="5656"/>
                    <a:pt x="64541" y="-6853"/>
                  </a:cubicBezTo>
                </a:path>
              </a:pathLst>
            </a:custGeom>
            <a:solidFill>
              <a:schemeClr val="accent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123" name="Empilhadeira 1">
            <a:extLst>
              <a:ext uri="{FF2B5EF4-FFF2-40B4-BE49-F238E27FC236}">
                <a16:creationId xmlns:a16="http://schemas.microsoft.com/office/drawing/2014/main" id="{FB2BD384-2199-58EC-C06F-D6B9788C1DD9}"/>
              </a:ext>
            </a:extLst>
          </p:cNvPr>
          <p:cNvGrpSpPr/>
          <p:nvPr/>
        </p:nvGrpSpPr>
        <p:grpSpPr>
          <a:xfrm>
            <a:off x="4926468" y="3441912"/>
            <a:ext cx="1124779" cy="1930345"/>
            <a:chOff x="3069865" y="2712520"/>
            <a:chExt cx="1405973" cy="2412931"/>
          </a:xfrm>
        </p:grpSpPr>
        <p:sp>
          <p:nvSpPr>
            <p:cNvPr id="124" name="Forma Livre: Forma 123">
              <a:extLst>
                <a:ext uri="{FF2B5EF4-FFF2-40B4-BE49-F238E27FC236}">
                  <a16:creationId xmlns:a16="http://schemas.microsoft.com/office/drawing/2014/main" id="{DFCE8147-FC47-D0CB-E598-3D4A84A1DD6D}"/>
                </a:ext>
              </a:extLst>
            </p:cNvPr>
            <p:cNvSpPr/>
            <p:nvPr/>
          </p:nvSpPr>
          <p:spPr>
            <a:xfrm flipV="1">
              <a:off x="3726961" y="3256516"/>
              <a:ext cx="412131" cy="811554"/>
            </a:xfrm>
            <a:custGeom>
              <a:avLst/>
              <a:gdLst>
                <a:gd name="connsiteX0" fmla="*/ 281525 w 412131"/>
                <a:gd name="connsiteY0" fmla="*/ -7581 h 811554"/>
                <a:gd name="connsiteX1" fmla="*/ 271406 w 412131"/>
                <a:gd name="connsiteY1" fmla="*/ 636 h 811554"/>
                <a:gd name="connsiteX2" fmla="*/ 382055 w 412131"/>
                <a:gd name="connsiteY2" fmla="*/ 279233 h 811554"/>
                <a:gd name="connsiteX3" fmla="*/ 151687 w 412131"/>
                <a:gd name="connsiteY3" fmla="*/ 507187 h 811554"/>
                <a:gd name="connsiteX4" fmla="*/ 14290 w 412131"/>
                <a:gd name="connsiteY4" fmla="*/ 603597 h 811554"/>
                <a:gd name="connsiteX5" fmla="*/ -13043 w 412131"/>
                <a:gd name="connsiteY5" fmla="*/ 686327 h 811554"/>
                <a:gd name="connsiteX6" fmla="*/ 73126 w 412131"/>
                <a:gd name="connsiteY6" fmla="*/ 803974 h 811554"/>
                <a:gd name="connsiteX7" fmla="*/ 80319 w 412131"/>
                <a:gd name="connsiteY7" fmla="*/ 793075 h 811554"/>
                <a:gd name="connsiteX8" fmla="*/ -144 w 412131"/>
                <a:gd name="connsiteY8" fmla="*/ 684498 h 811554"/>
                <a:gd name="connsiteX9" fmla="*/ 24165 w 412131"/>
                <a:gd name="connsiteY9" fmla="*/ 612106 h 811554"/>
                <a:gd name="connsiteX10" fmla="*/ 158197 w 412131"/>
                <a:gd name="connsiteY10" fmla="*/ 518476 h 811554"/>
                <a:gd name="connsiteX11" fmla="*/ 394856 w 412131"/>
                <a:gd name="connsiteY11" fmla="*/ 281598 h 811554"/>
                <a:gd name="connsiteX12" fmla="*/ 281525 w 412131"/>
                <a:gd name="connsiteY12" fmla="*/ -7581 h 8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131" h="811554">
                  <a:moveTo>
                    <a:pt x="281525" y="-7581"/>
                  </a:moveTo>
                  <a:lnTo>
                    <a:pt x="271406" y="636"/>
                  </a:lnTo>
                  <a:cubicBezTo>
                    <a:pt x="360281" y="109895"/>
                    <a:pt x="396465" y="201038"/>
                    <a:pt x="382055" y="279233"/>
                  </a:cubicBezTo>
                  <a:cubicBezTo>
                    <a:pt x="362403" y="385688"/>
                    <a:pt x="250461" y="450229"/>
                    <a:pt x="151687" y="507187"/>
                  </a:cubicBezTo>
                  <a:cubicBezTo>
                    <a:pt x="96241" y="539153"/>
                    <a:pt x="43867" y="569339"/>
                    <a:pt x="14290" y="603597"/>
                  </a:cubicBezTo>
                  <a:cubicBezTo>
                    <a:pt x="-7898" y="629296"/>
                    <a:pt x="-17115" y="657141"/>
                    <a:pt x="-13043" y="686327"/>
                  </a:cubicBezTo>
                  <a:cubicBezTo>
                    <a:pt x="-3850" y="752575"/>
                    <a:pt x="70005" y="801901"/>
                    <a:pt x="73126" y="803974"/>
                  </a:cubicBezTo>
                  <a:lnTo>
                    <a:pt x="80319" y="793075"/>
                  </a:lnTo>
                  <a:cubicBezTo>
                    <a:pt x="79587" y="792611"/>
                    <a:pt x="8219" y="744870"/>
                    <a:pt x="-144" y="684498"/>
                  </a:cubicBezTo>
                  <a:cubicBezTo>
                    <a:pt x="-3655" y="659189"/>
                    <a:pt x="4537" y="634855"/>
                    <a:pt x="24165" y="612106"/>
                  </a:cubicBezTo>
                  <a:cubicBezTo>
                    <a:pt x="52279" y="579531"/>
                    <a:pt x="103726" y="549881"/>
                    <a:pt x="158197" y="518476"/>
                  </a:cubicBezTo>
                  <a:cubicBezTo>
                    <a:pt x="259410" y="460128"/>
                    <a:pt x="374131" y="393978"/>
                    <a:pt x="394856" y="281598"/>
                  </a:cubicBezTo>
                  <a:cubicBezTo>
                    <a:pt x="410022" y="199428"/>
                    <a:pt x="372960" y="104823"/>
                    <a:pt x="281525" y="-7581"/>
                  </a:cubicBez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25" name="Forma Livre: Forma 124">
              <a:extLst>
                <a:ext uri="{FF2B5EF4-FFF2-40B4-BE49-F238E27FC236}">
                  <a16:creationId xmlns:a16="http://schemas.microsoft.com/office/drawing/2014/main" id="{C4FF853B-5D28-5FA6-A536-EBDBBE384CD3}"/>
                </a:ext>
              </a:extLst>
            </p:cNvPr>
            <p:cNvSpPr/>
            <p:nvPr/>
          </p:nvSpPr>
          <p:spPr>
            <a:xfrm flipV="1">
              <a:off x="3194924" y="2798562"/>
              <a:ext cx="583690" cy="542318"/>
            </a:xfrm>
            <a:custGeom>
              <a:avLst/>
              <a:gdLst>
                <a:gd name="connsiteX0" fmla="*/ 37998 w 583690"/>
                <a:gd name="connsiteY0" fmla="*/ -10335 h 542318"/>
                <a:gd name="connsiteX1" fmla="*/ -10670 w 583690"/>
                <a:gd name="connsiteY1" fmla="*/ 173584 h 542318"/>
                <a:gd name="connsiteX2" fmla="*/ 132237 w 583690"/>
                <a:gd name="connsiteY2" fmla="*/ 482245 h 542318"/>
                <a:gd name="connsiteX3" fmla="*/ 377162 w 583690"/>
                <a:gd name="connsiteY3" fmla="*/ 522110 h 542318"/>
                <a:gd name="connsiteX4" fmla="*/ 571297 w 583690"/>
                <a:gd name="connsiteY4" fmla="*/ 390639 h 542318"/>
                <a:gd name="connsiteX5" fmla="*/ 525823 w 583690"/>
                <a:gd name="connsiteY5" fmla="*/ 365134 h 542318"/>
                <a:gd name="connsiteX6" fmla="*/ 364117 w 583690"/>
                <a:gd name="connsiteY6" fmla="*/ 471638 h 542318"/>
                <a:gd name="connsiteX7" fmla="*/ 159668 w 583690"/>
                <a:gd name="connsiteY7" fmla="*/ 437917 h 542318"/>
                <a:gd name="connsiteX8" fmla="*/ 41265 w 583690"/>
                <a:gd name="connsiteY8" fmla="*/ 178070 h 542318"/>
                <a:gd name="connsiteX9" fmla="*/ 84959 w 583690"/>
                <a:gd name="connsiteY9" fmla="*/ 12341 h 542318"/>
                <a:gd name="connsiteX10" fmla="*/ 37998 w 583690"/>
                <a:gd name="connsiteY10" fmla="*/ -10335 h 54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690" h="542318">
                  <a:moveTo>
                    <a:pt x="37998" y="-10335"/>
                  </a:moveTo>
                  <a:cubicBezTo>
                    <a:pt x="36365" y="-6970"/>
                    <a:pt x="-2014" y="73419"/>
                    <a:pt x="-10670" y="173584"/>
                  </a:cubicBezTo>
                  <a:cubicBezTo>
                    <a:pt x="-22520" y="310346"/>
                    <a:pt x="26904" y="417069"/>
                    <a:pt x="132237" y="482245"/>
                  </a:cubicBezTo>
                  <a:cubicBezTo>
                    <a:pt x="209189" y="529839"/>
                    <a:pt x="293870" y="543616"/>
                    <a:pt x="377162" y="522110"/>
                  </a:cubicBezTo>
                  <a:cubicBezTo>
                    <a:pt x="473230" y="497288"/>
                    <a:pt x="549792" y="428968"/>
                    <a:pt x="571297" y="390639"/>
                  </a:cubicBezTo>
                  <a:lnTo>
                    <a:pt x="525823" y="365134"/>
                  </a:lnTo>
                  <a:cubicBezTo>
                    <a:pt x="511486" y="390687"/>
                    <a:pt x="447384" y="450108"/>
                    <a:pt x="364117" y="471638"/>
                  </a:cubicBezTo>
                  <a:cubicBezTo>
                    <a:pt x="293943" y="489754"/>
                    <a:pt x="225160" y="478416"/>
                    <a:pt x="159668" y="437917"/>
                  </a:cubicBezTo>
                  <a:cubicBezTo>
                    <a:pt x="70939" y="383007"/>
                    <a:pt x="31098" y="295595"/>
                    <a:pt x="41265" y="178070"/>
                  </a:cubicBezTo>
                  <a:cubicBezTo>
                    <a:pt x="49117" y="87366"/>
                    <a:pt x="84594" y="13072"/>
                    <a:pt x="84959" y="12341"/>
                  </a:cubicBezTo>
                  <a:lnTo>
                    <a:pt x="37998" y="-10335"/>
                  </a:lnTo>
                </a:path>
              </a:pathLst>
            </a:custGeom>
            <a:solidFill>
              <a:schemeClr val="bg1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26" name="Forma Livre: Forma 125">
              <a:extLst>
                <a:ext uri="{FF2B5EF4-FFF2-40B4-BE49-F238E27FC236}">
                  <a16:creationId xmlns:a16="http://schemas.microsoft.com/office/drawing/2014/main" id="{AD30E2E1-9942-BE04-CE39-0D9B5D7A423A}"/>
                </a:ext>
              </a:extLst>
            </p:cNvPr>
            <p:cNvSpPr/>
            <p:nvPr/>
          </p:nvSpPr>
          <p:spPr>
            <a:xfrm flipV="1">
              <a:off x="3683107" y="2899138"/>
              <a:ext cx="145564" cy="107040"/>
            </a:xfrm>
            <a:custGeom>
              <a:avLst/>
              <a:gdLst>
                <a:gd name="connsiteX0" fmla="*/ 132215 w 145564"/>
                <a:gd name="connsiteY0" fmla="*/ 61659 h 107040"/>
                <a:gd name="connsiteX1" fmla="*/ 6546 w 145564"/>
                <a:gd name="connsiteY1" fmla="*/ -10879 h 107040"/>
                <a:gd name="connsiteX2" fmla="*/ -13350 w 145564"/>
                <a:gd name="connsiteY2" fmla="*/ 23598 h 107040"/>
                <a:gd name="connsiteX3" fmla="*/ 112294 w 145564"/>
                <a:gd name="connsiteY3" fmla="*/ 96161 h 107040"/>
                <a:gd name="connsiteX4" fmla="*/ 132215 w 145564"/>
                <a:gd name="connsiteY4" fmla="*/ 61659 h 10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64" h="107040">
                  <a:moveTo>
                    <a:pt x="132215" y="61659"/>
                  </a:moveTo>
                  <a:lnTo>
                    <a:pt x="6546" y="-10879"/>
                  </a:lnTo>
                  <a:lnTo>
                    <a:pt x="-13350" y="23598"/>
                  </a:lnTo>
                  <a:lnTo>
                    <a:pt x="112294" y="96161"/>
                  </a:lnTo>
                  <a:lnTo>
                    <a:pt x="132215" y="61659"/>
                  </a:lnTo>
                </a:path>
              </a:pathLst>
            </a:custGeom>
            <a:solidFill>
              <a:schemeClr val="accent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27" name="Forma Livre: Forma 126">
              <a:extLst>
                <a:ext uri="{FF2B5EF4-FFF2-40B4-BE49-F238E27FC236}">
                  <a16:creationId xmlns:a16="http://schemas.microsoft.com/office/drawing/2014/main" id="{875615B3-D2F3-DA4F-811F-7EC330573645}"/>
                </a:ext>
              </a:extLst>
            </p:cNvPr>
            <p:cNvSpPr/>
            <p:nvPr/>
          </p:nvSpPr>
          <p:spPr>
            <a:xfrm flipV="1">
              <a:off x="4145574" y="2726826"/>
              <a:ext cx="316121" cy="222662"/>
            </a:xfrm>
            <a:custGeom>
              <a:avLst/>
              <a:gdLst>
                <a:gd name="connsiteX0" fmla="*/ 300825 w 316121"/>
                <a:gd name="connsiteY0" fmla="*/ -11412 h 222662"/>
                <a:gd name="connsiteX1" fmla="*/ 96034 w 316121"/>
                <a:gd name="connsiteY1" fmla="*/ -11412 h 222662"/>
                <a:gd name="connsiteX2" fmla="*/ -15297 w 316121"/>
                <a:gd name="connsiteY2" fmla="*/ 99920 h 222662"/>
                <a:gd name="connsiteX3" fmla="*/ 96034 w 316121"/>
                <a:gd name="connsiteY3" fmla="*/ 211251 h 222662"/>
                <a:gd name="connsiteX4" fmla="*/ 300825 w 316121"/>
                <a:gd name="connsiteY4" fmla="*/ 211251 h 222662"/>
                <a:gd name="connsiteX5" fmla="*/ 300825 w 316121"/>
                <a:gd name="connsiteY5" fmla="*/ -11412 h 2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1" h="222662">
                  <a:moveTo>
                    <a:pt x="300825" y="-11412"/>
                  </a:moveTo>
                  <a:lnTo>
                    <a:pt x="96034" y="-11412"/>
                  </a:lnTo>
                  <a:cubicBezTo>
                    <a:pt x="34566" y="-11412"/>
                    <a:pt x="-15297" y="38427"/>
                    <a:pt x="-15297" y="99920"/>
                  </a:cubicBezTo>
                  <a:cubicBezTo>
                    <a:pt x="-15297" y="161413"/>
                    <a:pt x="34566" y="211251"/>
                    <a:pt x="96034" y="211251"/>
                  </a:cubicBezTo>
                  <a:lnTo>
                    <a:pt x="300825" y="211251"/>
                  </a:lnTo>
                  <a:lnTo>
                    <a:pt x="300825" y="-11412"/>
                  </a:lnTo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28" name="Forma Livre: Forma 127">
              <a:extLst>
                <a:ext uri="{FF2B5EF4-FFF2-40B4-BE49-F238E27FC236}">
                  <a16:creationId xmlns:a16="http://schemas.microsoft.com/office/drawing/2014/main" id="{E3D6839F-6481-E23C-DF20-C7B776913E6C}"/>
                </a:ext>
              </a:extLst>
            </p:cNvPr>
            <p:cNvSpPr/>
            <p:nvPr/>
          </p:nvSpPr>
          <p:spPr>
            <a:xfrm flipV="1">
              <a:off x="3273372" y="3056870"/>
              <a:ext cx="592727" cy="456866"/>
            </a:xfrm>
            <a:custGeom>
              <a:avLst/>
              <a:gdLst>
                <a:gd name="connsiteX0" fmla="*/ 1412 w 592727"/>
                <a:gd name="connsiteY0" fmla="*/ 31369 h 456866"/>
                <a:gd name="connsiteX1" fmla="*/ 1412 w 592727"/>
                <a:gd name="connsiteY1" fmla="*/ 31369 h 456866"/>
                <a:gd name="connsiteX2" fmla="*/ 28014 w 592727"/>
                <a:gd name="connsiteY2" fmla="*/ 153868 h 456866"/>
                <a:gd name="connsiteX3" fmla="*/ 484117 w 592727"/>
                <a:gd name="connsiteY3" fmla="*/ 447533 h 456866"/>
                <a:gd name="connsiteX4" fmla="*/ 580039 w 592727"/>
                <a:gd name="connsiteY4" fmla="*/ 298433 h 456866"/>
                <a:gd name="connsiteX5" fmla="*/ 123911 w 592727"/>
                <a:gd name="connsiteY5" fmla="*/ 4768 h 456866"/>
                <a:gd name="connsiteX6" fmla="*/ 1412 w 592727"/>
                <a:gd name="connsiteY6" fmla="*/ 31369 h 45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727" h="456866">
                  <a:moveTo>
                    <a:pt x="1412" y="31369"/>
                  </a:moveTo>
                  <a:lnTo>
                    <a:pt x="1412" y="31369"/>
                  </a:lnTo>
                  <a:cubicBezTo>
                    <a:pt x="-25067" y="72527"/>
                    <a:pt x="-13168" y="127388"/>
                    <a:pt x="28014" y="153868"/>
                  </a:cubicBezTo>
                  <a:lnTo>
                    <a:pt x="484117" y="447533"/>
                  </a:lnTo>
                  <a:lnTo>
                    <a:pt x="580039" y="298433"/>
                  </a:lnTo>
                  <a:lnTo>
                    <a:pt x="123911" y="4768"/>
                  </a:lnTo>
                  <a:cubicBezTo>
                    <a:pt x="82753" y="-21712"/>
                    <a:pt x="27892" y="-9813"/>
                    <a:pt x="1412" y="31369"/>
                  </a:cubicBezTo>
                </a:path>
              </a:pathLst>
            </a:custGeom>
            <a:solidFill>
              <a:schemeClr val="bg1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29" name="Forma Livre: Forma 128">
              <a:extLst>
                <a:ext uri="{FF2B5EF4-FFF2-40B4-BE49-F238E27FC236}">
                  <a16:creationId xmlns:a16="http://schemas.microsoft.com/office/drawing/2014/main" id="{02BECEEA-A953-632C-E228-058C77EA94F1}"/>
                </a:ext>
              </a:extLst>
            </p:cNvPr>
            <p:cNvSpPr/>
            <p:nvPr/>
          </p:nvSpPr>
          <p:spPr>
            <a:xfrm flipV="1">
              <a:off x="3624320" y="2712520"/>
              <a:ext cx="756341" cy="634773"/>
            </a:xfrm>
            <a:custGeom>
              <a:avLst/>
              <a:gdLst>
                <a:gd name="connsiteX0" fmla="*/ 188199 w 756341"/>
                <a:gd name="connsiteY0" fmla="*/ -10520 h 634773"/>
                <a:gd name="connsiteX1" fmla="*/ 681632 w 756341"/>
                <a:gd name="connsiteY1" fmla="*/ 354903 h 634773"/>
                <a:gd name="connsiteX2" fmla="*/ 718011 w 756341"/>
                <a:gd name="connsiteY2" fmla="*/ 556232 h 634773"/>
                <a:gd name="connsiteX3" fmla="*/ 718011 w 756341"/>
                <a:gd name="connsiteY3" fmla="*/ 556232 h 634773"/>
                <a:gd name="connsiteX4" fmla="*/ 519292 w 756341"/>
                <a:gd name="connsiteY4" fmla="*/ 604900 h 634773"/>
                <a:gd name="connsiteX5" fmla="*/ -14227 w 756341"/>
                <a:gd name="connsiteY5" fmla="*/ 302773 h 634773"/>
                <a:gd name="connsiteX6" fmla="*/ 188199 w 756341"/>
                <a:gd name="connsiteY6" fmla="*/ -10520 h 63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41" h="634773">
                  <a:moveTo>
                    <a:pt x="188199" y="-10520"/>
                  </a:moveTo>
                  <a:lnTo>
                    <a:pt x="681632" y="354903"/>
                  </a:lnTo>
                  <a:cubicBezTo>
                    <a:pt x="745052" y="401865"/>
                    <a:pt x="760998" y="490057"/>
                    <a:pt x="718011" y="556232"/>
                  </a:cubicBezTo>
                  <a:lnTo>
                    <a:pt x="718011" y="556232"/>
                  </a:lnTo>
                  <a:cubicBezTo>
                    <a:pt x="675024" y="622406"/>
                    <a:pt x="587978" y="643741"/>
                    <a:pt x="519292" y="604900"/>
                  </a:cubicBezTo>
                  <a:lnTo>
                    <a:pt x="-14227" y="302773"/>
                  </a:lnTo>
                  <a:lnTo>
                    <a:pt x="188199" y="-10520"/>
                  </a:lnTo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30" name="Forma Livre: Forma 129">
              <a:extLst>
                <a:ext uri="{FF2B5EF4-FFF2-40B4-BE49-F238E27FC236}">
                  <a16:creationId xmlns:a16="http://schemas.microsoft.com/office/drawing/2014/main" id="{91F3FE3C-85C4-951A-D32F-909933346E16}"/>
                </a:ext>
              </a:extLst>
            </p:cNvPr>
            <p:cNvSpPr/>
            <p:nvPr/>
          </p:nvSpPr>
          <p:spPr>
            <a:xfrm flipV="1">
              <a:off x="4134995" y="2766451"/>
              <a:ext cx="191567" cy="191544"/>
            </a:xfrm>
            <a:custGeom>
              <a:avLst/>
              <a:gdLst>
                <a:gd name="connsiteX0" fmla="*/ 50524 w 191567"/>
                <a:gd name="connsiteY0" fmla="*/ 130995 h 191544"/>
                <a:gd name="connsiteX1" fmla="*/ 34212 w 191567"/>
                <a:gd name="connsiteY1" fmla="*/ 54262 h 191544"/>
                <a:gd name="connsiteX2" fmla="*/ 110969 w 191567"/>
                <a:gd name="connsiteY2" fmla="*/ 37950 h 191544"/>
                <a:gd name="connsiteX3" fmla="*/ 127257 w 191567"/>
                <a:gd name="connsiteY3" fmla="*/ 114683 h 191544"/>
                <a:gd name="connsiteX4" fmla="*/ 50524 w 191567"/>
                <a:gd name="connsiteY4" fmla="*/ 130995 h 191544"/>
                <a:gd name="connsiteX5" fmla="*/ 132913 w 191567"/>
                <a:gd name="connsiteY5" fmla="*/ 4131 h 191544"/>
                <a:gd name="connsiteX6" fmla="*/ 393 w 191567"/>
                <a:gd name="connsiteY6" fmla="*/ 32294 h 191544"/>
                <a:gd name="connsiteX7" fmla="*/ 28555 w 191567"/>
                <a:gd name="connsiteY7" fmla="*/ 164814 h 191544"/>
                <a:gd name="connsiteX8" fmla="*/ 161100 w 191567"/>
                <a:gd name="connsiteY8" fmla="*/ 136652 h 191544"/>
                <a:gd name="connsiteX9" fmla="*/ 132913 w 191567"/>
                <a:gd name="connsiteY9" fmla="*/ 4131 h 19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567" h="191544">
                  <a:moveTo>
                    <a:pt x="50524" y="130995"/>
                  </a:moveTo>
                  <a:cubicBezTo>
                    <a:pt x="24873" y="114341"/>
                    <a:pt x="17559" y="79913"/>
                    <a:pt x="34212" y="54262"/>
                  </a:cubicBezTo>
                  <a:cubicBezTo>
                    <a:pt x="50890" y="28612"/>
                    <a:pt x="85294" y="21297"/>
                    <a:pt x="110969" y="37950"/>
                  </a:cubicBezTo>
                  <a:cubicBezTo>
                    <a:pt x="136619" y="54604"/>
                    <a:pt x="143934" y="89032"/>
                    <a:pt x="127257" y="114683"/>
                  </a:cubicBezTo>
                  <a:cubicBezTo>
                    <a:pt x="110603" y="140333"/>
                    <a:pt x="76175" y="147648"/>
                    <a:pt x="50524" y="130995"/>
                  </a:cubicBezTo>
                  <a:close/>
                  <a:moveTo>
                    <a:pt x="132913" y="4131"/>
                  </a:moveTo>
                  <a:cubicBezTo>
                    <a:pt x="88610" y="-24640"/>
                    <a:pt x="29165" y="-12010"/>
                    <a:pt x="393" y="32294"/>
                  </a:cubicBezTo>
                  <a:cubicBezTo>
                    <a:pt x="-28378" y="76597"/>
                    <a:pt x="-15748" y="136042"/>
                    <a:pt x="28555" y="164814"/>
                  </a:cubicBezTo>
                  <a:cubicBezTo>
                    <a:pt x="72858" y="193585"/>
                    <a:pt x="132328" y="180955"/>
                    <a:pt x="161100" y="136652"/>
                  </a:cubicBezTo>
                  <a:cubicBezTo>
                    <a:pt x="189871" y="92348"/>
                    <a:pt x="177241" y="32903"/>
                    <a:pt x="132913" y="4131"/>
                  </a:cubicBezTo>
                </a:path>
              </a:pathLst>
            </a:custGeom>
            <a:solidFill>
              <a:schemeClr val="accent2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31" name="Forma Livre: Forma 130">
              <a:extLst>
                <a:ext uri="{FF2B5EF4-FFF2-40B4-BE49-F238E27FC236}">
                  <a16:creationId xmlns:a16="http://schemas.microsoft.com/office/drawing/2014/main" id="{8556E5E1-0CE8-8A0D-4F23-70AB4406F57C}"/>
                </a:ext>
              </a:extLst>
            </p:cNvPr>
            <p:cNvSpPr/>
            <p:nvPr/>
          </p:nvSpPr>
          <p:spPr>
            <a:xfrm flipV="1">
              <a:off x="3069865" y="3188106"/>
              <a:ext cx="1048054" cy="1120467"/>
            </a:xfrm>
            <a:custGeom>
              <a:avLst/>
              <a:gdLst>
                <a:gd name="connsiteX0" fmla="*/ 936047 w 1048054"/>
                <a:gd name="connsiteY0" fmla="*/ 63179 h 1120467"/>
                <a:gd name="connsiteX1" fmla="*/ 936047 w 1048054"/>
                <a:gd name="connsiteY1" fmla="*/ 63179 h 1120467"/>
                <a:gd name="connsiteX2" fmla="*/ 530148 w 1048054"/>
                <a:gd name="connsiteY2" fmla="*/ 92049 h 1120467"/>
                <a:gd name="connsiteX3" fmla="*/ 57586 w 1048054"/>
                <a:gd name="connsiteY3" fmla="*/ 637027 h 1120467"/>
                <a:gd name="connsiteX4" fmla="*/ 86455 w 1048054"/>
                <a:gd name="connsiteY4" fmla="*/ 1042926 h 1120467"/>
                <a:gd name="connsiteX5" fmla="*/ 86455 w 1048054"/>
                <a:gd name="connsiteY5" fmla="*/ 1042926 h 1120467"/>
                <a:gd name="connsiteX6" fmla="*/ 492354 w 1048054"/>
                <a:gd name="connsiteY6" fmla="*/ 1014057 h 1120467"/>
                <a:gd name="connsiteX7" fmla="*/ 964940 w 1048054"/>
                <a:gd name="connsiteY7" fmla="*/ 469079 h 1120467"/>
                <a:gd name="connsiteX8" fmla="*/ 936047 w 1048054"/>
                <a:gd name="connsiteY8" fmla="*/ 63179 h 11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054" h="1120467">
                  <a:moveTo>
                    <a:pt x="936047" y="63179"/>
                  </a:moveTo>
                  <a:lnTo>
                    <a:pt x="936047" y="63179"/>
                  </a:lnTo>
                  <a:cubicBezTo>
                    <a:pt x="815986" y="-40935"/>
                    <a:pt x="634262" y="-28012"/>
                    <a:pt x="530148" y="92049"/>
                  </a:cubicBezTo>
                  <a:lnTo>
                    <a:pt x="57586" y="637027"/>
                  </a:lnTo>
                  <a:cubicBezTo>
                    <a:pt x="-46528" y="757087"/>
                    <a:pt x="-33605" y="938812"/>
                    <a:pt x="86455" y="1042926"/>
                  </a:cubicBezTo>
                  <a:lnTo>
                    <a:pt x="86455" y="1042926"/>
                  </a:lnTo>
                  <a:cubicBezTo>
                    <a:pt x="206516" y="1147040"/>
                    <a:pt x="388240" y="1134117"/>
                    <a:pt x="492354" y="1014057"/>
                  </a:cubicBezTo>
                  <a:lnTo>
                    <a:pt x="964940" y="469079"/>
                  </a:lnTo>
                  <a:cubicBezTo>
                    <a:pt x="1069030" y="349018"/>
                    <a:pt x="1056107" y="167294"/>
                    <a:pt x="936047" y="63179"/>
                  </a:cubicBezTo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32" name="Forma Livre: Forma 131">
              <a:extLst>
                <a:ext uri="{FF2B5EF4-FFF2-40B4-BE49-F238E27FC236}">
                  <a16:creationId xmlns:a16="http://schemas.microsoft.com/office/drawing/2014/main" id="{F06CFCB5-26FC-065D-3CDE-A8EADC29B577}"/>
                </a:ext>
              </a:extLst>
            </p:cNvPr>
            <p:cNvSpPr/>
            <p:nvPr/>
          </p:nvSpPr>
          <p:spPr>
            <a:xfrm flipV="1">
              <a:off x="3195034" y="3311593"/>
              <a:ext cx="302997" cy="302986"/>
            </a:xfrm>
            <a:custGeom>
              <a:avLst/>
              <a:gdLst>
                <a:gd name="connsiteX0" fmla="*/ 198946 w 302997"/>
                <a:gd name="connsiteY0" fmla="*/ 74544 h 302986"/>
                <a:gd name="connsiteX1" fmla="*/ 71156 w 302997"/>
                <a:gd name="connsiteY1" fmla="*/ 83639 h 302986"/>
                <a:gd name="connsiteX2" fmla="*/ 80251 w 302997"/>
                <a:gd name="connsiteY2" fmla="*/ 211429 h 302986"/>
                <a:gd name="connsiteX3" fmla="*/ 208041 w 302997"/>
                <a:gd name="connsiteY3" fmla="*/ 202334 h 302986"/>
                <a:gd name="connsiteX4" fmla="*/ 198946 w 302997"/>
                <a:gd name="connsiteY4" fmla="*/ 74544 h 302986"/>
                <a:gd name="connsiteX5" fmla="*/ 40361 w 302997"/>
                <a:gd name="connsiteY5" fmla="*/ 257439 h 302986"/>
                <a:gd name="connsiteX6" fmla="*/ 25146 w 302997"/>
                <a:gd name="connsiteY6" fmla="*/ 43749 h 302986"/>
                <a:gd name="connsiteX7" fmla="*/ 238860 w 302997"/>
                <a:gd name="connsiteY7" fmla="*/ 28534 h 302986"/>
                <a:gd name="connsiteX8" fmla="*/ 254051 w 302997"/>
                <a:gd name="connsiteY8" fmla="*/ 242224 h 302986"/>
                <a:gd name="connsiteX9" fmla="*/ 40361 w 302997"/>
                <a:gd name="connsiteY9" fmla="*/ 257439 h 30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997" h="302986">
                  <a:moveTo>
                    <a:pt x="198946" y="74544"/>
                  </a:moveTo>
                  <a:cubicBezTo>
                    <a:pt x="161153" y="41774"/>
                    <a:pt x="103951" y="45821"/>
                    <a:pt x="71156" y="83639"/>
                  </a:cubicBezTo>
                  <a:cubicBezTo>
                    <a:pt x="38386" y="121432"/>
                    <a:pt x="42458" y="178658"/>
                    <a:pt x="80251" y="211429"/>
                  </a:cubicBezTo>
                  <a:cubicBezTo>
                    <a:pt x="118044" y="244224"/>
                    <a:pt x="175270" y="240152"/>
                    <a:pt x="208041" y="202334"/>
                  </a:cubicBezTo>
                  <a:cubicBezTo>
                    <a:pt x="240835" y="164541"/>
                    <a:pt x="236764" y="107315"/>
                    <a:pt x="198946" y="74544"/>
                  </a:cubicBezTo>
                  <a:close/>
                  <a:moveTo>
                    <a:pt x="40361" y="257439"/>
                  </a:moveTo>
                  <a:cubicBezTo>
                    <a:pt x="-22864" y="202627"/>
                    <a:pt x="-29667" y="106949"/>
                    <a:pt x="25146" y="43749"/>
                  </a:cubicBezTo>
                  <a:cubicBezTo>
                    <a:pt x="79958" y="-19475"/>
                    <a:pt x="175636" y="-26278"/>
                    <a:pt x="238860" y="28534"/>
                  </a:cubicBezTo>
                  <a:cubicBezTo>
                    <a:pt x="302085" y="83346"/>
                    <a:pt x="308863" y="179024"/>
                    <a:pt x="254051" y="242224"/>
                  </a:cubicBezTo>
                  <a:cubicBezTo>
                    <a:pt x="199238" y="305449"/>
                    <a:pt x="103561" y="312251"/>
                    <a:pt x="40361" y="257439"/>
                  </a:cubicBezTo>
                </a:path>
              </a:pathLst>
            </a:custGeom>
            <a:solidFill>
              <a:schemeClr val="accent2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grpSp>
          <p:nvGrpSpPr>
            <p:cNvPr id="133" name="Empilhadeira base">
              <a:extLst>
                <a:ext uri="{FF2B5EF4-FFF2-40B4-BE49-F238E27FC236}">
                  <a16:creationId xmlns:a16="http://schemas.microsoft.com/office/drawing/2014/main" id="{52174570-6613-E6E9-AC12-00736C333C12}"/>
                </a:ext>
              </a:extLst>
            </p:cNvPr>
            <p:cNvGrpSpPr/>
            <p:nvPr/>
          </p:nvGrpSpPr>
          <p:grpSpPr>
            <a:xfrm>
              <a:off x="3223176" y="3805176"/>
              <a:ext cx="1252662" cy="1320275"/>
              <a:chOff x="3223176" y="3805176"/>
              <a:chExt cx="1252662" cy="1320275"/>
            </a:xfrm>
          </p:grpSpPr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04254903-9E00-3204-2521-E79097316BFB}"/>
                  </a:ext>
                </a:extLst>
              </p:cNvPr>
              <p:cNvSpPr/>
              <p:nvPr/>
            </p:nvSpPr>
            <p:spPr>
              <a:xfrm flipV="1">
                <a:off x="3895285" y="3980582"/>
                <a:ext cx="493705" cy="444426"/>
              </a:xfrm>
              <a:custGeom>
                <a:avLst/>
                <a:gdLst>
                  <a:gd name="connsiteX0" fmla="*/ 416632 w 493705"/>
                  <a:gd name="connsiteY0" fmla="*/ -5069 h 444426"/>
                  <a:gd name="connsiteX1" fmla="*/ 372694 w 493705"/>
                  <a:gd name="connsiteY1" fmla="*/ 23020 h 444426"/>
                  <a:gd name="connsiteX2" fmla="*/ 372646 w 493705"/>
                  <a:gd name="connsiteY2" fmla="*/ 319100 h 444426"/>
                  <a:gd name="connsiteX3" fmla="*/ 6539 w 493705"/>
                  <a:gd name="connsiteY3" fmla="*/ 346189 h 444426"/>
                  <a:gd name="connsiteX4" fmla="*/ -14723 w 493705"/>
                  <a:gd name="connsiteY4" fmla="*/ 393784 h 444426"/>
                  <a:gd name="connsiteX5" fmla="*/ 140327 w 493705"/>
                  <a:gd name="connsiteY5" fmla="*/ 435527 h 444426"/>
                  <a:gd name="connsiteX6" fmla="*/ 411536 w 493705"/>
                  <a:gd name="connsiteY6" fmla="*/ 353821 h 444426"/>
                  <a:gd name="connsiteX7" fmla="*/ 416632 w 493705"/>
                  <a:gd name="connsiteY7" fmla="*/ -5069 h 44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705" h="444426">
                    <a:moveTo>
                      <a:pt x="416632" y="-5069"/>
                    </a:moveTo>
                    <a:lnTo>
                      <a:pt x="372694" y="23020"/>
                    </a:lnTo>
                    <a:cubicBezTo>
                      <a:pt x="444867" y="135864"/>
                      <a:pt x="444843" y="238247"/>
                      <a:pt x="372646" y="319100"/>
                    </a:cubicBezTo>
                    <a:cubicBezTo>
                      <a:pt x="252658" y="453497"/>
                      <a:pt x="8977" y="347262"/>
                      <a:pt x="6539" y="346189"/>
                    </a:cubicBezTo>
                    <a:lnTo>
                      <a:pt x="-14723" y="393784"/>
                    </a:lnTo>
                    <a:cubicBezTo>
                      <a:pt x="-11894" y="395052"/>
                      <a:pt x="55231" y="424750"/>
                      <a:pt x="140327" y="435527"/>
                    </a:cubicBezTo>
                    <a:cubicBezTo>
                      <a:pt x="256828" y="450328"/>
                      <a:pt x="350604" y="422068"/>
                      <a:pt x="411536" y="353821"/>
                    </a:cubicBezTo>
                    <a:cubicBezTo>
                      <a:pt x="499680" y="255095"/>
                      <a:pt x="501484" y="127647"/>
                      <a:pt x="416632" y="-5069"/>
                    </a:cubicBez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2BE8F93D-8317-96BD-4E6C-35927E503CEA}"/>
                  </a:ext>
                </a:extLst>
              </p:cNvPr>
              <p:cNvSpPr/>
              <p:nvPr/>
            </p:nvSpPr>
            <p:spPr>
              <a:xfrm flipV="1">
                <a:off x="3599547" y="3805176"/>
                <a:ext cx="522862" cy="485752"/>
              </a:xfrm>
              <a:custGeom>
                <a:avLst/>
                <a:gdLst>
                  <a:gd name="connsiteX0" fmla="*/ 509139 w 522862"/>
                  <a:gd name="connsiteY0" fmla="*/ -5788 h 485752"/>
                  <a:gd name="connsiteX1" fmla="*/ -13724 w 522862"/>
                  <a:gd name="connsiteY1" fmla="*/ -5788 h 485752"/>
                  <a:gd name="connsiteX2" fmla="*/ -13724 w 522862"/>
                  <a:gd name="connsiteY2" fmla="*/ 218533 h 485752"/>
                  <a:gd name="connsiteX3" fmla="*/ 247708 w 522862"/>
                  <a:gd name="connsiteY3" fmla="*/ 479965 h 485752"/>
                  <a:gd name="connsiteX4" fmla="*/ 509139 w 522862"/>
                  <a:gd name="connsiteY4" fmla="*/ 218533 h 485752"/>
                  <a:gd name="connsiteX5" fmla="*/ 509139 w 522862"/>
                  <a:gd name="connsiteY5" fmla="*/ -5788 h 48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2862" h="485752">
                    <a:moveTo>
                      <a:pt x="509139" y="-5788"/>
                    </a:moveTo>
                    <a:lnTo>
                      <a:pt x="-13724" y="-5788"/>
                    </a:lnTo>
                    <a:lnTo>
                      <a:pt x="-13724" y="218533"/>
                    </a:lnTo>
                    <a:cubicBezTo>
                      <a:pt x="-13724" y="362903"/>
                      <a:pt x="103313" y="479965"/>
                      <a:pt x="247708" y="479965"/>
                    </a:cubicBezTo>
                    <a:cubicBezTo>
                      <a:pt x="392102" y="479965"/>
                      <a:pt x="509139" y="362903"/>
                      <a:pt x="509139" y="218533"/>
                    </a:cubicBezTo>
                    <a:lnTo>
                      <a:pt x="509139" y="-5788"/>
                    </a:lnTo>
                  </a:path>
                </a:pathLst>
              </a:custGeom>
              <a:solidFill>
                <a:schemeClr val="accent6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060D34FE-B93A-604A-EE64-0C8A6D8B557C}"/>
                  </a:ext>
                </a:extLst>
              </p:cNvPr>
              <p:cNvSpPr/>
              <p:nvPr/>
            </p:nvSpPr>
            <p:spPr>
              <a:xfrm flipV="1">
                <a:off x="3744988" y="3943889"/>
                <a:ext cx="237828" cy="237829"/>
              </a:xfrm>
              <a:custGeom>
                <a:avLst/>
                <a:gdLst>
                  <a:gd name="connsiteX0" fmla="*/ 151754 w 237828"/>
                  <a:gd name="connsiteY0" fmla="*/ 59480 h 237829"/>
                  <a:gd name="connsiteX1" fmla="*/ 51444 w 237828"/>
                  <a:gd name="connsiteY1" fmla="*/ 66600 h 237829"/>
                  <a:gd name="connsiteX2" fmla="*/ 58588 w 237828"/>
                  <a:gd name="connsiteY2" fmla="*/ 166911 h 237829"/>
                  <a:gd name="connsiteX3" fmla="*/ 158898 w 237828"/>
                  <a:gd name="connsiteY3" fmla="*/ 159791 h 237829"/>
                  <a:gd name="connsiteX4" fmla="*/ 151754 w 237828"/>
                  <a:gd name="connsiteY4" fmla="*/ 59480 h 237829"/>
                  <a:gd name="connsiteX5" fmla="*/ 27256 w 237828"/>
                  <a:gd name="connsiteY5" fmla="*/ 203046 h 237829"/>
                  <a:gd name="connsiteX6" fmla="*/ 15333 w 237828"/>
                  <a:gd name="connsiteY6" fmla="*/ 35293 h 237829"/>
                  <a:gd name="connsiteX7" fmla="*/ 183086 w 237828"/>
                  <a:gd name="connsiteY7" fmla="*/ 23345 h 237829"/>
                  <a:gd name="connsiteX8" fmla="*/ 195009 w 237828"/>
                  <a:gd name="connsiteY8" fmla="*/ 191098 h 237829"/>
                  <a:gd name="connsiteX9" fmla="*/ 27256 w 237828"/>
                  <a:gd name="connsiteY9" fmla="*/ 203046 h 23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828" h="237829">
                    <a:moveTo>
                      <a:pt x="151754" y="59480"/>
                    </a:moveTo>
                    <a:cubicBezTo>
                      <a:pt x="122105" y="33732"/>
                      <a:pt x="77192" y="36951"/>
                      <a:pt x="51444" y="66600"/>
                    </a:cubicBezTo>
                    <a:cubicBezTo>
                      <a:pt x="25720" y="96274"/>
                      <a:pt x="28914" y="141187"/>
                      <a:pt x="58588" y="166911"/>
                    </a:cubicBezTo>
                    <a:cubicBezTo>
                      <a:pt x="88261" y="192659"/>
                      <a:pt x="133175" y="189465"/>
                      <a:pt x="158898" y="159791"/>
                    </a:cubicBezTo>
                    <a:cubicBezTo>
                      <a:pt x="184622" y="130117"/>
                      <a:pt x="181428" y="85204"/>
                      <a:pt x="151754" y="59480"/>
                    </a:cubicBezTo>
                    <a:close/>
                    <a:moveTo>
                      <a:pt x="27256" y="203046"/>
                    </a:moveTo>
                    <a:cubicBezTo>
                      <a:pt x="-22338" y="160010"/>
                      <a:pt x="-27678" y="84912"/>
                      <a:pt x="15333" y="35293"/>
                    </a:cubicBezTo>
                    <a:cubicBezTo>
                      <a:pt x="58368" y="-14326"/>
                      <a:pt x="133467" y="-19666"/>
                      <a:pt x="183086" y="23345"/>
                    </a:cubicBezTo>
                    <a:cubicBezTo>
                      <a:pt x="232705" y="66381"/>
                      <a:pt x="238045" y="141479"/>
                      <a:pt x="195009" y="191098"/>
                    </a:cubicBezTo>
                    <a:cubicBezTo>
                      <a:pt x="151998" y="240717"/>
                      <a:pt x="76899" y="246057"/>
                      <a:pt x="27256" y="203046"/>
                    </a:cubicBezTo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254F368C-3255-75D9-6B8C-A4A6B1935A18}"/>
                  </a:ext>
                </a:extLst>
              </p:cNvPr>
              <p:cNvSpPr/>
              <p:nvPr/>
            </p:nvSpPr>
            <p:spPr>
              <a:xfrm flipV="1">
                <a:off x="3540102" y="4264571"/>
                <a:ext cx="668500" cy="196402"/>
              </a:xfrm>
              <a:custGeom>
                <a:avLst/>
                <a:gdLst>
                  <a:gd name="connsiteX0" fmla="*/ 654730 w 668500"/>
                  <a:gd name="connsiteY0" fmla="*/ -4325 h 196402"/>
                  <a:gd name="connsiteX1" fmla="*/ -13771 w 668500"/>
                  <a:gd name="connsiteY1" fmla="*/ -4325 h 196402"/>
                  <a:gd name="connsiteX2" fmla="*/ -13771 w 668500"/>
                  <a:gd name="connsiteY2" fmla="*/ 192078 h 196402"/>
                  <a:gd name="connsiteX3" fmla="*/ 654730 w 668500"/>
                  <a:gd name="connsiteY3" fmla="*/ 192078 h 196402"/>
                  <a:gd name="connsiteX4" fmla="*/ 654730 w 668500"/>
                  <a:gd name="connsiteY4" fmla="*/ -4325 h 19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500" h="196402">
                    <a:moveTo>
                      <a:pt x="654730" y="-4325"/>
                    </a:moveTo>
                    <a:lnTo>
                      <a:pt x="-13771" y="-4325"/>
                    </a:lnTo>
                    <a:lnTo>
                      <a:pt x="-13771" y="192078"/>
                    </a:lnTo>
                    <a:lnTo>
                      <a:pt x="654730" y="192078"/>
                    </a:lnTo>
                    <a:lnTo>
                      <a:pt x="654730" y="-4325"/>
                    </a:ln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38" name="Forma Livre: Forma 137">
                <a:extLst>
                  <a:ext uri="{FF2B5EF4-FFF2-40B4-BE49-F238E27FC236}">
                    <a16:creationId xmlns:a16="http://schemas.microsoft.com/office/drawing/2014/main" id="{3911389D-B81D-564C-F7A5-F335FDC1D20C}"/>
                  </a:ext>
                </a:extLst>
              </p:cNvPr>
              <p:cNvSpPr/>
              <p:nvPr/>
            </p:nvSpPr>
            <p:spPr>
              <a:xfrm flipV="1">
                <a:off x="3250533" y="4538535"/>
                <a:ext cx="1189949" cy="586867"/>
              </a:xfrm>
              <a:custGeom>
                <a:avLst/>
                <a:gdLst>
                  <a:gd name="connsiteX0" fmla="*/ 1175330 w 1189949"/>
                  <a:gd name="connsiteY0" fmla="*/ 584724 h 586867"/>
                  <a:gd name="connsiteX1" fmla="*/ -12718 w 1189949"/>
                  <a:gd name="connsiteY1" fmla="*/ 584724 h 586867"/>
                  <a:gd name="connsiteX2" fmla="*/ -13669 w 1189949"/>
                  <a:gd name="connsiteY2" fmla="*/ 568095 h 586867"/>
                  <a:gd name="connsiteX3" fmla="*/ -13669 w 1189949"/>
                  <a:gd name="connsiteY3" fmla="*/ -2144 h 586867"/>
                  <a:gd name="connsiteX4" fmla="*/ 1176281 w 1189949"/>
                  <a:gd name="connsiteY4" fmla="*/ -2144 h 586867"/>
                  <a:gd name="connsiteX5" fmla="*/ 1176281 w 1189949"/>
                  <a:gd name="connsiteY5" fmla="*/ 568095 h 586867"/>
                  <a:gd name="connsiteX6" fmla="*/ 1175330 w 1189949"/>
                  <a:gd name="connsiteY6" fmla="*/ 584724 h 58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949" h="586867">
                    <a:moveTo>
                      <a:pt x="1175330" y="584724"/>
                    </a:moveTo>
                    <a:lnTo>
                      <a:pt x="-12718" y="584724"/>
                    </a:lnTo>
                    <a:cubicBezTo>
                      <a:pt x="-13352" y="579262"/>
                      <a:pt x="-13669" y="573727"/>
                      <a:pt x="-13669" y="568095"/>
                    </a:cubicBezTo>
                    <a:lnTo>
                      <a:pt x="-13669" y="-2144"/>
                    </a:lnTo>
                    <a:lnTo>
                      <a:pt x="1176281" y="-2144"/>
                    </a:lnTo>
                    <a:lnTo>
                      <a:pt x="1176281" y="568095"/>
                    </a:lnTo>
                    <a:cubicBezTo>
                      <a:pt x="1176281" y="573727"/>
                      <a:pt x="1175940" y="579262"/>
                      <a:pt x="1175330" y="584724"/>
                    </a:cubicBezTo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54DAEEA0-314A-C5DA-94C7-C4C7947AB728}"/>
                  </a:ext>
                </a:extLst>
              </p:cNvPr>
              <p:cNvSpPr/>
              <p:nvPr/>
            </p:nvSpPr>
            <p:spPr>
              <a:xfrm flipV="1">
                <a:off x="3261684" y="4327160"/>
                <a:ext cx="1188048" cy="201108"/>
              </a:xfrm>
              <a:custGeom>
                <a:avLst/>
                <a:gdLst>
                  <a:gd name="connsiteX0" fmla="*/ 915266 w 1188048"/>
                  <a:gd name="connsiteY0" fmla="*/ 197234 h 201108"/>
                  <a:gd name="connsiteX1" fmla="*/ 245472 w 1188048"/>
                  <a:gd name="connsiteY1" fmla="*/ 197234 h 201108"/>
                  <a:gd name="connsiteX2" fmla="*/ -13667 w 1188048"/>
                  <a:gd name="connsiteY2" fmla="*/ -3875 h 201108"/>
                  <a:gd name="connsiteX3" fmla="*/ 1174381 w 1188048"/>
                  <a:gd name="connsiteY3" fmla="*/ -3875 h 201108"/>
                  <a:gd name="connsiteX4" fmla="*/ 915266 w 1188048"/>
                  <a:gd name="connsiteY4" fmla="*/ 197234 h 20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8048" h="201108">
                    <a:moveTo>
                      <a:pt x="915266" y="197234"/>
                    </a:moveTo>
                    <a:lnTo>
                      <a:pt x="245472" y="197234"/>
                    </a:lnTo>
                    <a:cubicBezTo>
                      <a:pt x="102151" y="158295"/>
                      <a:pt x="-2719" y="91267"/>
                      <a:pt x="-13667" y="-3875"/>
                    </a:cubicBezTo>
                    <a:lnTo>
                      <a:pt x="1174381" y="-3875"/>
                    </a:lnTo>
                    <a:cubicBezTo>
                      <a:pt x="1163433" y="91267"/>
                      <a:pt x="1058563" y="158295"/>
                      <a:pt x="915266" y="197234"/>
                    </a:cubicBezTo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12DD1F66-9AD1-A7E4-15DA-DA8879C23389}"/>
                  </a:ext>
                </a:extLst>
              </p:cNvPr>
              <p:cNvSpPr/>
              <p:nvPr/>
            </p:nvSpPr>
            <p:spPr>
              <a:xfrm flipV="1">
                <a:off x="3223176" y="4951920"/>
                <a:ext cx="1252662" cy="173531"/>
              </a:xfrm>
              <a:custGeom>
                <a:avLst/>
                <a:gdLst>
                  <a:gd name="connsiteX0" fmla="*/ 1238979 w 1252662"/>
                  <a:gd name="connsiteY0" fmla="*/ -1183 h 173531"/>
                  <a:gd name="connsiteX1" fmla="*/ -13683 w 1252662"/>
                  <a:gd name="connsiteY1" fmla="*/ -1183 h 173531"/>
                  <a:gd name="connsiteX2" fmla="*/ -13683 w 1252662"/>
                  <a:gd name="connsiteY2" fmla="*/ 172349 h 173531"/>
                  <a:gd name="connsiteX3" fmla="*/ 1238979 w 1252662"/>
                  <a:gd name="connsiteY3" fmla="*/ 172349 h 173531"/>
                  <a:gd name="connsiteX4" fmla="*/ 1238979 w 1252662"/>
                  <a:gd name="connsiteY4" fmla="*/ -1183 h 17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662" h="173531">
                    <a:moveTo>
                      <a:pt x="1238979" y="-1183"/>
                    </a:moveTo>
                    <a:lnTo>
                      <a:pt x="-13683" y="-1183"/>
                    </a:lnTo>
                    <a:lnTo>
                      <a:pt x="-13683" y="172349"/>
                    </a:lnTo>
                    <a:lnTo>
                      <a:pt x="1238979" y="172349"/>
                    </a:lnTo>
                    <a:lnTo>
                      <a:pt x="1238979" y="-1183"/>
                    </a:lnTo>
                  </a:path>
                </a:pathLst>
              </a:custGeom>
              <a:solidFill>
                <a:schemeClr val="accent6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64374636-A434-68AA-0DF5-FB5C3937778C}"/>
                  </a:ext>
                </a:extLst>
              </p:cNvPr>
              <p:cNvSpPr/>
              <p:nvPr/>
            </p:nvSpPr>
            <p:spPr>
              <a:xfrm flipV="1">
                <a:off x="3699809" y="4639455"/>
                <a:ext cx="64004" cy="64004"/>
              </a:xfrm>
              <a:custGeom>
                <a:avLst/>
                <a:gdLst>
                  <a:gd name="connsiteX0" fmla="*/ 18750 w 64004"/>
                  <a:gd name="connsiteY0" fmla="*/ -2890 h 64004"/>
                  <a:gd name="connsiteX1" fmla="*/ 18750 w 64004"/>
                  <a:gd name="connsiteY1" fmla="*/ -2890 h 64004"/>
                  <a:gd name="connsiteX2" fmla="*/ -13264 w 64004"/>
                  <a:gd name="connsiteY2" fmla="*/ 29124 h 64004"/>
                  <a:gd name="connsiteX3" fmla="*/ 18750 w 64004"/>
                  <a:gd name="connsiteY3" fmla="*/ 61114 h 64004"/>
                  <a:gd name="connsiteX4" fmla="*/ 50740 w 64004"/>
                  <a:gd name="connsiteY4" fmla="*/ 29124 h 64004"/>
                  <a:gd name="connsiteX5" fmla="*/ 18750 w 64004"/>
                  <a:gd name="connsiteY5" fmla="*/ -2890 h 6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04" h="64004">
                    <a:moveTo>
                      <a:pt x="18750" y="-2890"/>
                    </a:moveTo>
                    <a:lnTo>
                      <a:pt x="18750" y="-2890"/>
                    </a:lnTo>
                    <a:cubicBezTo>
                      <a:pt x="1073" y="-2890"/>
                      <a:pt x="-13264" y="11447"/>
                      <a:pt x="-13264" y="29124"/>
                    </a:cubicBezTo>
                    <a:cubicBezTo>
                      <a:pt x="-13264" y="46802"/>
                      <a:pt x="1073" y="61114"/>
                      <a:pt x="18750" y="61114"/>
                    </a:cubicBezTo>
                    <a:cubicBezTo>
                      <a:pt x="36427" y="61114"/>
                      <a:pt x="50740" y="46802"/>
                      <a:pt x="50740" y="29124"/>
                    </a:cubicBezTo>
                    <a:cubicBezTo>
                      <a:pt x="50740" y="11447"/>
                      <a:pt x="36427" y="-2890"/>
                      <a:pt x="18750" y="-2890"/>
                    </a:cubicBez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1E4CAFEC-36EA-F704-1E51-4A86576928E6}"/>
                  </a:ext>
                </a:extLst>
              </p:cNvPr>
              <p:cNvSpPr/>
              <p:nvPr/>
            </p:nvSpPr>
            <p:spPr>
              <a:xfrm flipV="1">
                <a:off x="3808288" y="4639455"/>
                <a:ext cx="64029" cy="64004"/>
              </a:xfrm>
              <a:custGeom>
                <a:avLst/>
                <a:gdLst>
                  <a:gd name="connsiteX0" fmla="*/ 18364 w 64029"/>
                  <a:gd name="connsiteY0" fmla="*/ -2890 h 64004"/>
                  <a:gd name="connsiteX1" fmla="*/ 18364 w 64029"/>
                  <a:gd name="connsiteY1" fmla="*/ -2890 h 64004"/>
                  <a:gd name="connsiteX2" fmla="*/ -13650 w 64029"/>
                  <a:gd name="connsiteY2" fmla="*/ 29124 h 64004"/>
                  <a:gd name="connsiteX3" fmla="*/ 18364 w 64029"/>
                  <a:gd name="connsiteY3" fmla="*/ 61114 h 64004"/>
                  <a:gd name="connsiteX4" fmla="*/ 50379 w 64029"/>
                  <a:gd name="connsiteY4" fmla="*/ 29124 h 64004"/>
                  <a:gd name="connsiteX5" fmla="*/ 18364 w 64029"/>
                  <a:gd name="connsiteY5" fmla="*/ -2890 h 6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29" h="64004">
                    <a:moveTo>
                      <a:pt x="18364" y="-2890"/>
                    </a:moveTo>
                    <a:lnTo>
                      <a:pt x="18364" y="-2890"/>
                    </a:lnTo>
                    <a:cubicBezTo>
                      <a:pt x="687" y="-2890"/>
                      <a:pt x="-13650" y="11447"/>
                      <a:pt x="-13650" y="29124"/>
                    </a:cubicBezTo>
                    <a:cubicBezTo>
                      <a:pt x="-13650" y="46802"/>
                      <a:pt x="687" y="61114"/>
                      <a:pt x="18364" y="61114"/>
                    </a:cubicBezTo>
                    <a:cubicBezTo>
                      <a:pt x="36042" y="61114"/>
                      <a:pt x="50379" y="46802"/>
                      <a:pt x="50379" y="29124"/>
                    </a:cubicBezTo>
                    <a:cubicBezTo>
                      <a:pt x="50379" y="11447"/>
                      <a:pt x="36042" y="-2890"/>
                      <a:pt x="18364" y="-2890"/>
                    </a:cubicBez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10B02479-0008-DE49-3515-029B476C85E0}"/>
                  </a:ext>
                </a:extLst>
              </p:cNvPr>
              <p:cNvSpPr/>
              <p:nvPr/>
            </p:nvSpPr>
            <p:spPr>
              <a:xfrm flipV="1">
                <a:off x="3916791" y="4639455"/>
                <a:ext cx="64004" cy="64004"/>
              </a:xfrm>
              <a:custGeom>
                <a:avLst/>
                <a:gdLst>
                  <a:gd name="connsiteX0" fmla="*/ 17954 w 64004"/>
                  <a:gd name="connsiteY0" fmla="*/ -2890 h 64004"/>
                  <a:gd name="connsiteX1" fmla="*/ 17954 w 64004"/>
                  <a:gd name="connsiteY1" fmla="*/ -2890 h 64004"/>
                  <a:gd name="connsiteX2" fmla="*/ -14036 w 64004"/>
                  <a:gd name="connsiteY2" fmla="*/ 29124 h 64004"/>
                  <a:gd name="connsiteX3" fmla="*/ 17954 w 64004"/>
                  <a:gd name="connsiteY3" fmla="*/ 61114 h 64004"/>
                  <a:gd name="connsiteX4" fmla="*/ 49969 w 64004"/>
                  <a:gd name="connsiteY4" fmla="*/ 29124 h 64004"/>
                  <a:gd name="connsiteX5" fmla="*/ 17954 w 64004"/>
                  <a:gd name="connsiteY5" fmla="*/ -2890 h 6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04" h="64004">
                    <a:moveTo>
                      <a:pt x="17954" y="-2890"/>
                    </a:moveTo>
                    <a:lnTo>
                      <a:pt x="17954" y="-2890"/>
                    </a:lnTo>
                    <a:cubicBezTo>
                      <a:pt x="277" y="-2890"/>
                      <a:pt x="-14036" y="11447"/>
                      <a:pt x="-14036" y="29124"/>
                    </a:cubicBezTo>
                    <a:cubicBezTo>
                      <a:pt x="-14036" y="46802"/>
                      <a:pt x="277" y="61114"/>
                      <a:pt x="17954" y="61114"/>
                    </a:cubicBezTo>
                    <a:cubicBezTo>
                      <a:pt x="35632" y="61114"/>
                      <a:pt x="49969" y="46802"/>
                      <a:pt x="49969" y="29124"/>
                    </a:cubicBezTo>
                    <a:cubicBezTo>
                      <a:pt x="49969" y="11447"/>
                      <a:pt x="35632" y="-2890"/>
                      <a:pt x="17954" y="-2890"/>
                    </a:cubicBez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4DCB7B6D-BF2B-0380-FA0F-4BFD0DFBD039}"/>
                  </a:ext>
                </a:extLst>
              </p:cNvPr>
              <p:cNvSpPr/>
              <p:nvPr/>
            </p:nvSpPr>
            <p:spPr>
              <a:xfrm flipV="1">
                <a:off x="4025269" y="4639455"/>
                <a:ext cx="64004" cy="64004"/>
              </a:xfrm>
              <a:custGeom>
                <a:avLst/>
                <a:gdLst>
                  <a:gd name="connsiteX0" fmla="*/ 17593 w 64004"/>
                  <a:gd name="connsiteY0" fmla="*/ -2890 h 64004"/>
                  <a:gd name="connsiteX1" fmla="*/ 17593 w 64004"/>
                  <a:gd name="connsiteY1" fmla="*/ -2890 h 64004"/>
                  <a:gd name="connsiteX2" fmla="*/ -14421 w 64004"/>
                  <a:gd name="connsiteY2" fmla="*/ 29124 h 64004"/>
                  <a:gd name="connsiteX3" fmla="*/ 17593 w 64004"/>
                  <a:gd name="connsiteY3" fmla="*/ 61114 h 64004"/>
                  <a:gd name="connsiteX4" fmla="*/ 49583 w 64004"/>
                  <a:gd name="connsiteY4" fmla="*/ 29124 h 64004"/>
                  <a:gd name="connsiteX5" fmla="*/ 17593 w 64004"/>
                  <a:gd name="connsiteY5" fmla="*/ -2890 h 6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04" h="64004">
                    <a:moveTo>
                      <a:pt x="17593" y="-2890"/>
                    </a:moveTo>
                    <a:lnTo>
                      <a:pt x="17593" y="-2890"/>
                    </a:lnTo>
                    <a:cubicBezTo>
                      <a:pt x="-84" y="-2890"/>
                      <a:pt x="-14421" y="11447"/>
                      <a:pt x="-14421" y="29124"/>
                    </a:cubicBezTo>
                    <a:cubicBezTo>
                      <a:pt x="-14421" y="46802"/>
                      <a:pt x="-84" y="61114"/>
                      <a:pt x="17593" y="61114"/>
                    </a:cubicBezTo>
                    <a:cubicBezTo>
                      <a:pt x="35271" y="61114"/>
                      <a:pt x="49583" y="46802"/>
                      <a:pt x="49583" y="29124"/>
                    </a:cubicBezTo>
                    <a:cubicBezTo>
                      <a:pt x="49583" y="11447"/>
                      <a:pt x="35271" y="-2890"/>
                      <a:pt x="17593" y="-2890"/>
                    </a:cubicBezTo>
                  </a:path>
                </a:pathLst>
              </a:custGeom>
              <a:solidFill>
                <a:schemeClr val="bg1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46C3074B-D848-567A-B73F-C822CD18952C}"/>
                  </a:ext>
                </a:extLst>
              </p:cNvPr>
              <p:cNvSpPr/>
              <p:nvPr/>
            </p:nvSpPr>
            <p:spPr>
              <a:xfrm flipV="1">
                <a:off x="3383760" y="4748007"/>
                <a:ext cx="191916" cy="176238"/>
              </a:xfrm>
              <a:custGeom>
                <a:avLst/>
                <a:gdLst>
                  <a:gd name="connsiteX0" fmla="*/ -9394 w 191916"/>
                  <a:gd name="connsiteY0" fmla="*/ 850 h 176238"/>
                  <a:gd name="connsiteX1" fmla="*/ 176573 w 191916"/>
                  <a:gd name="connsiteY1" fmla="*/ 850 h 176238"/>
                  <a:gd name="connsiteX2" fmla="*/ 176573 w 191916"/>
                  <a:gd name="connsiteY2" fmla="*/ 171139 h 176238"/>
                  <a:gd name="connsiteX3" fmla="*/ -9394 w 191916"/>
                  <a:gd name="connsiteY3" fmla="*/ 171139 h 176238"/>
                  <a:gd name="connsiteX4" fmla="*/ 179548 w 191916"/>
                  <a:gd name="connsiteY4" fmla="*/ -2125 h 176238"/>
                  <a:gd name="connsiteX5" fmla="*/ -12368 w 191916"/>
                  <a:gd name="connsiteY5" fmla="*/ -2125 h 176238"/>
                  <a:gd name="connsiteX6" fmla="*/ -12368 w 191916"/>
                  <a:gd name="connsiteY6" fmla="*/ 174114 h 176238"/>
                  <a:gd name="connsiteX7" fmla="*/ 179548 w 191916"/>
                  <a:gd name="connsiteY7" fmla="*/ 174114 h 176238"/>
                  <a:gd name="connsiteX8" fmla="*/ 179548 w 191916"/>
                  <a:gd name="connsiteY8" fmla="*/ -2125 h 1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916" h="176238">
                    <a:moveTo>
                      <a:pt x="-9394" y="850"/>
                    </a:moveTo>
                    <a:lnTo>
                      <a:pt x="176573" y="850"/>
                    </a:lnTo>
                    <a:lnTo>
                      <a:pt x="176573" y="171139"/>
                    </a:lnTo>
                    <a:lnTo>
                      <a:pt x="-9394" y="171139"/>
                    </a:lnTo>
                    <a:close/>
                    <a:moveTo>
                      <a:pt x="179548" y="-2125"/>
                    </a:moveTo>
                    <a:lnTo>
                      <a:pt x="-12368" y="-2125"/>
                    </a:lnTo>
                    <a:lnTo>
                      <a:pt x="-12368" y="174114"/>
                    </a:lnTo>
                    <a:lnTo>
                      <a:pt x="179548" y="174114"/>
                    </a:lnTo>
                    <a:lnTo>
                      <a:pt x="179548" y="-2125"/>
                    </a:lnTo>
                  </a:path>
                </a:pathLst>
              </a:custGeom>
              <a:solidFill>
                <a:srgbClr val="453B73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FEFE1D58-B8F3-AFB9-3B8C-63F962F8DF0B}"/>
                  </a:ext>
                </a:extLst>
              </p:cNvPr>
              <p:cNvSpPr/>
              <p:nvPr/>
            </p:nvSpPr>
            <p:spPr>
              <a:xfrm flipV="1">
                <a:off x="3428161" y="4396823"/>
                <a:ext cx="91898" cy="65272"/>
              </a:xfrm>
              <a:custGeom>
                <a:avLst/>
                <a:gdLst>
                  <a:gd name="connsiteX0" fmla="*/ 1769 w 91898"/>
                  <a:gd name="connsiteY0" fmla="*/ -4015 h 65272"/>
                  <a:gd name="connsiteX1" fmla="*/ 79550 w 91898"/>
                  <a:gd name="connsiteY1" fmla="*/ 61258 h 65272"/>
                  <a:gd name="connsiteX2" fmla="*/ 65457 w 91898"/>
                  <a:gd name="connsiteY2" fmla="*/ 61258 h 65272"/>
                  <a:gd name="connsiteX3" fmla="*/ -12348 w 91898"/>
                  <a:gd name="connsiteY3" fmla="*/ -4015 h 65272"/>
                  <a:gd name="connsiteX4" fmla="*/ 1769 w 91898"/>
                  <a:gd name="connsiteY4" fmla="*/ -4015 h 6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" h="65272">
                    <a:moveTo>
                      <a:pt x="1769" y="-4015"/>
                    </a:moveTo>
                    <a:cubicBezTo>
                      <a:pt x="21300" y="24049"/>
                      <a:pt x="50535" y="43848"/>
                      <a:pt x="79550" y="61258"/>
                    </a:cubicBezTo>
                    <a:lnTo>
                      <a:pt x="65457" y="61258"/>
                    </a:lnTo>
                    <a:cubicBezTo>
                      <a:pt x="36441" y="43848"/>
                      <a:pt x="7182" y="24049"/>
                      <a:pt x="-12348" y="-4015"/>
                    </a:cubicBezTo>
                    <a:lnTo>
                      <a:pt x="1769" y="-4015"/>
                    </a:lnTo>
                  </a:path>
                </a:pathLst>
              </a:custGeom>
              <a:solidFill>
                <a:schemeClr val="tx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7721D638-03B4-13F2-8362-65F4C5A5921E}"/>
                  </a:ext>
                </a:extLst>
              </p:cNvPr>
              <p:cNvSpPr/>
              <p:nvPr/>
            </p:nvSpPr>
            <p:spPr>
              <a:xfrm flipV="1">
                <a:off x="3461712" y="4396823"/>
                <a:ext cx="91800" cy="65272"/>
              </a:xfrm>
              <a:custGeom>
                <a:avLst/>
                <a:gdLst>
                  <a:gd name="connsiteX0" fmla="*/ 1650 w 91800"/>
                  <a:gd name="connsiteY0" fmla="*/ -4015 h 65272"/>
                  <a:gd name="connsiteX1" fmla="*/ 79333 w 91800"/>
                  <a:gd name="connsiteY1" fmla="*/ 61258 h 65272"/>
                  <a:gd name="connsiteX2" fmla="*/ 65240 w 91800"/>
                  <a:gd name="connsiteY2" fmla="*/ 61258 h 65272"/>
                  <a:gd name="connsiteX3" fmla="*/ -12468 w 91800"/>
                  <a:gd name="connsiteY3" fmla="*/ -4015 h 65272"/>
                  <a:gd name="connsiteX4" fmla="*/ 1650 w 91800"/>
                  <a:gd name="connsiteY4" fmla="*/ -4015 h 6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00" h="65272">
                    <a:moveTo>
                      <a:pt x="1650" y="-4015"/>
                    </a:moveTo>
                    <a:cubicBezTo>
                      <a:pt x="21107" y="24049"/>
                      <a:pt x="50367" y="43848"/>
                      <a:pt x="79333" y="61258"/>
                    </a:cubicBezTo>
                    <a:lnTo>
                      <a:pt x="65240" y="61258"/>
                    </a:lnTo>
                    <a:cubicBezTo>
                      <a:pt x="36249" y="43848"/>
                      <a:pt x="7014" y="24049"/>
                      <a:pt x="-12468" y="-4015"/>
                    </a:cubicBezTo>
                    <a:lnTo>
                      <a:pt x="1650" y="-4015"/>
                    </a:lnTo>
                  </a:path>
                </a:pathLst>
              </a:custGeom>
              <a:solidFill>
                <a:schemeClr val="tx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BEBF8802-F3AF-30C2-DF99-D4C792B22283}"/>
                  </a:ext>
                </a:extLst>
              </p:cNvPr>
              <p:cNvSpPr/>
              <p:nvPr/>
            </p:nvSpPr>
            <p:spPr>
              <a:xfrm flipV="1">
                <a:off x="3528789" y="4396823"/>
                <a:ext cx="91654" cy="65272"/>
              </a:xfrm>
              <a:custGeom>
                <a:avLst/>
                <a:gdLst>
                  <a:gd name="connsiteX0" fmla="*/ 1412 w 91654"/>
                  <a:gd name="connsiteY0" fmla="*/ -4015 h 65272"/>
                  <a:gd name="connsiteX1" fmla="*/ 78949 w 91654"/>
                  <a:gd name="connsiteY1" fmla="*/ 61258 h 65272"/>
                  <a:gd name="connsiteX2" fmla="*/ 64856 w 91654"/>
                  <a:gd name="connsiteY2" fmla="*/ 61258 h 65272"/>
                  <a:gd name="connsiteX3" fmla="*/ -12706 w 91654"/>
                  <a:gd name="connsiteY3" fmla="*/ -4015 h 65272"/>
                  <a:gd name="connsiteX4" fmla="*/ 1412 w 91654"/>
                  <a:gd name="connsiteY4" fmla="*/ -4015 h 6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54" h="65272">
                    <a:moveTo>
                      <a:pt x="1412" y="-4015"/>
                    </a:moveTo>
                    <a:cubicBezTo>
                      <a:pt x="20796" y="24049"/>
                      <a:pt x="50031" y="43848"/>
                      <a:pt x="78949" y="61258"/>
                    </a:cubicBezTo>
                    <a:lnTo>
                      <a:pt x="64856" y="61258"/>
                    </a:lnTo>
                    <a:cubicBezTo>
                      <a:pt x="35938" y="43848"/>
                      <a:pt x="6679" y="24049"/>
                      <a:pt x="-12706" y="-4015"/>
                    </a:cubicBezTo>
                    <a:lnTo>
                      <a:pt x="1412" y="-4015"/>
                    </a:lnTo>
                  </a:path>
                </a:pathLst>
              </a:custGeom>
              <a:solidFill>
                <a:schemeClr val="tx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09F6090B-C1E5-FC2D-EF62-FEA427B07B2C}"/>
                  </a:ext>
                </a:extLst>
              </p:cNvPr>
              <p:cNvSpPr/>
              <p:nvPr/>
            </p:nvSpPr>
            <p:spPr>
              <a:xfrm flipV="1">
                <a:off x="3595865" y="4396823"/>
                <a:ext cx="91484" cy="65272"/>
              </a:xfrm>
              <a:custGeom>
                <a:avLst/>
                <a:gdLst>
                  <a:gd name="connsiteX0" fmla="*/ 1174 w 91484"/>
                  <a:gd name="connsiteY0" fmla="*/ -4015 h 65272"/>
                  <a:gd name="connsiteX1" fmla="*/ 78540 w 91484"/>
                  <a:gd name="connsiteY1" fmla="*/ 61258 h 65272"/>
                  <a:gd name="connsiteX2" fmla="*/ 64447 w 91484"/>
                  <a:gd name="connsiteY2" fmla="*/ 61258 h 65272"/>
                  <a:gd name="connsiteX3" fmla="*/ -12944 w 91484"/>
                  <a:gd name="connsiteY3" fmla="*/ -4015 h 65272"/>
                  <a:gd name="connsiteX4" fmla="*/ 1174 w 91484"/>
                  <a:gd name="connsiteY4" fmla="*/ -4015 h 6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84" h="65272">
                    <a:moveTo>
                      <a:pt x="1174" y="-4015"/>
                    </a:moveTo>
                    <a:cubicBezTo>
                      <a:pt x="20460" y="24049"/>
                      <a:pt x="49695" y="43824"/>
                      <a:pt x="78540" y="61258"/>
                    </a:cubicBezTo>
                    <a:lnTo>
                      <a:pt x="64447" y="61258"/>
                    </a:lnTo>
                    <a:cubicBezTo>
                      <a:pt x="35602" y="43824"/>
                      <a:pt x="6367" y="24049"/>
                      <a:pt x="-12944" y="-4015"/>
                    </a:cubicBezTo>
                    <a:lnTo>
                      <a:pt x="1174" y="-4015"/>
                    </a:lnTo>
                  </a:path>
                </a:pathLst>
              </a:custGeom>
              <a:solidFill>
                <a:schemeClr val="tx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8B9AB123-4736-B0D3-72B2-4029FEB87524}"/>
                  </a:ext>
                </a:extLst>
              </p:cNvPr>
              <p:cNvSpPr/>
              <p:nvPr/>
            </p:nvSpPr>
            <p:spPr>
              <a:xfrm flipV="1">
                <a:off x="3629392" y="4396823"/>
                <a:ext cx="91410" cy="65272"/>
              </a:xfrm>
              <a:custGeom>
                <a:avLst/>
                <a:gdLst>
                  <a:gd name="connsiteX0" fmla="*/ 1079 w 91410"/>
                  <a:gd name="connsiteY0" fmla="*/ -4015 h 65272"/>
                  <a:gd name="connsiteX1" fmla="*/ 78348 w 91410"/>
                  <a:gd name="connsiteY1" fmla="*/ 61258 h 65272"/>
                  <a:gd name="connsiteX2" fmla="*/ 64255 w 91410"/>
                  <a:gd name="connsiteY2" fmla="*/ 61258 h 65272"/>
                  <a:gd name="connsiteX3" fmla="*/ -13063 w 91410"/>
                  <a:gd name="connsiteY3" fmla="*/ -4015 h 65272"/>
                  <a:gd name="connsiteX4" fmla="*/ 1079 w 91410"/>
                  <a:gd name="connsiteY4" fmla="*/ -4015 h 6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10" h="65272">
                    <a:moveTo>
                      <a:pt x="1079" y="-4015"/>
                    </a:moveTo>
                    <a:cubicBezTo>
                      <a:pt x="20317" y="24049"/>
                      <a:pt x="49552" y="43824"/>
                      <a:pt x="78348" y="61258"/>
                    </a:cubicBezTo>
                    <a:lnTo>
                      <a:pt x="64255" y="61258"/>
                    </a:lnTo>
                    <a:cubicBezTo>
                      <a:pt x="35459" y="43824"/>
                      <a:pt x="6199" y="24049"/>
                      <a:pt x="-13063" y="-4015"/>
                    </a:cubicBezTo>
                    <a:lnTo>
                      <a:pt x="1079" y="-4015"/>
                    </a:lnTo>
                  </a:path>
                </a:pathLst>
              </a:custGeom>
              <a:solidFill>
                <a:schemeClr val="tx2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</p:grpSp>
      <p:grpSp>
        <p:nvGrpSpPr>
          <p:cNvPr id="238" name="Homem notebook">
            <a:extLst>
              <a:ext uri="{FF2B5EF4-FFF2-40B4-BE49-F238E27FC236}">
                <a16:creationId xmlns:a16="http://schemas.microsoft.com/office/drawing/2014/main" id="{8114D960-926A-06DF-A4AD-F76075504D80}"/>
              </a:ext>
            </a:extLst>
          </p:cNvPr>
          <p:cNvGrpSpPr/>
          <p:nvPr/>
        </p:nvGrpSpPr>
        <p:grpSpPr>
          <a:xfrm>
            <a:off x="2975275" y="4295596"/>
            <a:ext cx="478107" cy="1109625"/>
            <a:chOff x="5574450" y="5364305"/>
            <a:chExt cx="597634" cy="1387031"/>
          </a:xfrm>
        </p:grpSpPr>
        <p:sp>
          <p:nvSpPr>
            <p:cNvPr id="239" name="Forma Livre: Forma 238">
              <a:extLst>
                <a:ext uri="{FF2B5EF4-FFF2-40B4-BE49-F238E27FC236}">
                  <a16:creationId xmlns:a16="http://schemas.microsoft.com/office/drawing/2014/main" id="{E67CA5A6-8185-7E94-E0D0-1415E29BAB2A}"/>
                </a:ext>
              </a:extLst>
            </p:cNvPr>
            <p:cNvSpPr/>
            <p:nvPr/>
          </p:nvSpPr>
          <p:spPr>
            <a:xfrm flipV="1">
              <a:off x="5864683" y="5535126"/>
              <a:ext cx="289029" cy="239538"/>
            </a:xfrm>
            <a:custGeom>
              <a:avLst/>
              <a:gdLst>
                <a:gd name="connsiteX0" fmla="*/ 50867 w 289029"/>
                <a:gd name="connsiteY0" fmla="*/ 141910 h 239538"/>
                <a:gd name="connsiteX1" fmla="*/ 179388 w 289029"/>
                <a:gd name="connsiteY1" fmla="*/ 72005 h 239538"/>
                <a:gd name="connsiteX2" fmla="*/ 244758 w 289029"/>
                <a:gd name="connsiteY2" fmla="*/ 233638 h 239538"/>
                <a:gd name="connsiteX3" fmla="*/ 278382 w 289029"/>
                <a:gd name="connsiteY3" fmla="*/ 225202 h 239538"/>
                <a:gd name="connsiteX4" fmla="*/ 221619 w 289029"/>
                <a:gd name="connsiteY4" fmla="*/ 3051 h 239538"/>
                <a:gd name="connsiteX5" fmla="*/ 8221 w 289029"/>
                <a:gd name="connsiteY5" fmla="*/ 44404 h 239538"/>
                <a:gd name="connsiteX6" fmla="*/ 50867 w 289029"/>
                <a:gd name="connsiteY6" fmla="*/ 141910 h 23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29" h="239538">
                  <a:moveTo>
                    <a:pt x="50867" y="141910"/>
                  </a:moveTo>
                  <a:lnTo>
                    <a:pt x="179388" y="72005"/>
                  </a:lnTo>
                  <a:lnTo>
                    <a:pt x="244758" y="233638"/>
                  </a:lnTo>
                  <a:lnTo>
                    <a:pt x="278382" y="225202"/>
                  </a:lnTo>
                  <a:cubicBezTo>
                    <a:pt x="278382" y="225202"/>
                    <a:pt x="256608" y="37406"/>
                    <a:pt x="221619" y="3051"/>
                  </a:cubicBezTo>
                  <a:cubicBezTo>
                    <a:pt x="186654" y="-31329"/>
                    <a:pt x="8221" y="44404"/>
                    <a:pt x="8221" y="44404"/>
                  </a:cubicBezTo>
                  <a:cubicBezTo>
                    <a:pt x="-35497" y="72371"/>
                    <a:pt x="4320" y="161026"/>
                    <a:pt x="50867" y="141910"/>
                  </a:cubicBezTo>
                </a:path>
              </a:pathLst>
            </a:custGeom>
            <a:solidFill>
              <a:srgbClr val="F7A59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0" name="Forma Livre: Forma 239">
              <a:extLst>
                <a:ext uri="{FF2B5EF4-FFF2-40B4-BE49-F238E27FC236}">
                  <a16:creationId xmlns:a16="http://schemas.microsoft.com/office/drawing/2014/main" id="{B4B31E44-F637-D9CF-0173-1C0C27114063}"/>
                </a:ext>
              </a:extLst>
            </p:cNvPr>
            <p:cNvSpPr/>
            <p:nvPr/>
          </p:nvSpPr>
          <p:spPr>
            <a:xfrm flipV="1">
              <a:off x="6096586" y="5490624"/>
              <a:ext cx="45795" cy="67153"/>
            </a:xfrm>
            <a:custGeom>
              <a:avLst/>
              <a:gdLst>
                <a:gd name="connsiteX0" fmla="*/ 13268 w 45795"/>
                <a:gd name="connsiteY0" fmla="*/ -6508 h 67153"/>
                <a:gd name="connsiteX1" fmla="*/ -11018 w 45795"/>
                <a:gd name="connsiteY1" fmla="*/ 32699 h 67153"/>
                <a:gd name="connsiteX2" fmla="*/ 21168 w 45795"/>
                <a:gd name="connsiteY2" fmla="*/ 60251 h 67153"/>
                <a:gd name="connsiteX3" fmla="*/ 10049 w 45795"/>
                <a:gd name="connsiteY3" fmla="*/ 35308 h 67153"/>
                <a:gd name="connsiteX4" fmla="*/ 13268 w 45795"/>
                <a:gd name="connsiteY4" fmla="*/ -6508 h 6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95" h="67153">
                  <a:moveTo>
                    <a:pt x="13268" y="-6508"/>
                  </a:moveTo>
                  <a:cubicBezTo>
                    <a:pt x="13268" y="-6508"/>
                    <a:pt x="-10067" y="23092"/>
                    <a:pt x="-11018" y="32699"/>
                  </a:cubicBezTo>
                  <a:cubicBezTo>
                    <a:pt x="-11968" y="42306"/>
                    <a:pt x="18339" y="63811"/>
                    <a:pt x="21168" y="60251"/>
                  </a:cubicBezTo>
                  <a:cubicBezTo>
                    <a:pt x="23996" y="56667"/>
                    <a:pt x="30384" y="47670"/>
                    <a:pt x="10049" y="35308"/>
                  </a:cubicBezTo>
                  <a:cubicBezTo>
                    <a:pt x="28751" y="25945"/>
                    <a:pt x="53158" y="3586"/>
                    <a:pt x="13268" y="-6508"/>
                  </a:cubicBezTo>
                </a:path>
              </a:pathLst>
            </a:custGeom>
            <a:solidFill>
              <a:srgbClr val="F7A59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1" name="Forma Livre: Forma 240">
              <a:extLst>
                <a:ext uri="{FF2B5EF4-FFF2-40B4-BE49-F238E27FC236}">
                  <a16:creationId xmlns:a16="http://schemas.microsoft.com/office/drawing/2014/main" id="{08EAFCD5-49C7-E122-2171-58F27DE09A85}"/>
                </a:ext>
              </a:extLst>
            </p:cNvPr>
            <p:cNvSpPr/>
            <p:nvPr/>
          </p:nvSpPr>
          <p:spPr>
            <a:xfrm flipV="1">
              <a:off x="6109337" y="5482751"/>
              <a:ext cx="62747" cy="80677"/>
            </a:xfrm>
            <a:custGeom>
              <a:avLst/>
              <a:gdLst>
                <a:gd name="connsiteX0" fmla="*/ -900 w 62747"/>
                <a:gd name="connsiteY0" fmla="*/ -2886 h 80677"/>
                <a:gd name="connsiteX1" fmla="*/ -10995 w 62747"/>
                <a:gd name="connsiteY1" fmla="*/ 40126 h 80677"/>
                <a:gd name="connsiteX2" fmla="*/ 7171 w 62747"/>
                <a:gd name="connsiteY2" fmla="*/ 74164 h 80677"/>
                <a:gd name="connsiteX3" fmla="*/ 51425 w 62747"/>
                <a:gd name="connsiteY3" fmla="*/ 52683 h 80677"/>
                <a:gd name="connsiteX4" fmla="*/ 33967 w 62747"/>
                <a:gd name="connsiteY4" fmla="*/ 10305 h 80677"/>
                <a:gd name="connsiteX5" fmla="*/ -900 w 62747"/>
                <a:gd name="connsiteY5" fmla="*/ -2886 h 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47" h="80677">
                  <a:moveTo>
                    <a:pt x="-900" y="-2886"/>
                  </a:moveTo>
                  <a:cubicBezTo>
                    <a:pt x="-900" y="-2886"/>
                    <a:pt x="-12409" y="26544"/>
                    <a:pt x="-10995" y="40126"/>
                  </a:cubicBezTo>
                  <a:cubicBezTo>
                    <a:pt x="-9141" y="58193"/>
                    <a:pt x="7171" y="74164"/>
                    <a:pt x="7171" y="74164"/>
                  </a:cubicBezTo>
                  <a:cubicBezTo>
                    <a:pt x="7171" y="74164"/>
                    <a:pt x="48987" y="57218"/>
                    <a:pt x="51425" y="52683"/>
                  </a:cubicBezTo>
                  <a:cubicBezTo>
                    <a:pt x="53863" y="48147"/>
                    <a:pt x="33967" y="10305"/>
                    <a:pt x="33967" y="10305"/>
                  </a:cubicBezTo>
                  <a:cubicBezTo>
                    <a:pt x="33967" y="10305"/>
                    <a:pt x="18582" y="-15906"/>
                    <a:pt x="-900" y="-2886"/>
                  </a:cubicBezTo>
                </a:path>
              </a:pathLst>
            </a:custGeom>
            <a:solidFill>
              <a:srgbClr val="F7A59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2" name="Forma Livre: Forma 241">
              <a:extLst>
                <a:ext uri="{FF2B5EF4-FFF2-40B4-BE49-F238E27FC236}">
                  <a16:creationId xmlns:a16="http://schemas.microsoft.com/office/drawing/2014/main" id="{67AC66B8-60F0-84B4-A7B1-F9348626172A}"/>
                </a:ext>
              </a:extLst>
            </p:cNvPr>
            <p:cNvSpPr/>
            <p:nvPr/>
          </p:nvSpPr>
          <p:spPr>
            <a:xfrm flipV="1">
              <a:off x="6105978" y="5439908"/>
              <a:ext cx="24131" cy="79076"/>
            </a:xfrm>
            <a:custGeom>
              <a:avLst/>
              <a:gdLst>
                <a:gd name="connsiteX0" fmla="*/ -4824 w 24131"/>
                <a:gd name="connsiteY0" fmla="*/ -6716 h 79076"/>
                <a:gd name="connsiteX1" fmla="*/ -5677 w 24131"/>
                <a:gd name="connsiteY1" fmla="*/ 72357 h 79076"/>
                <a:gd name="connsiteX2" fmla="*/ 13097 w 24131"/>
                <a:gd name="connsiteY2" fmla="*/ -1328 h 79076"/>
                <a:gd name="connsiteX3" fmla="*/ -4824 w 24131"/>
                <a:gd name="connsiteY3" fmla="*/ -6716 h 7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1" h="79076">
                  <a:moveTo>
                    <a:pt x="-4824" y="-6716"/>
                  </a:moveTo>
                  <a:cubicBezTo>
                    <a:pt x="-4824" y="-6716"/>
                    <a:pt x="-18210" y="71113"/>
                    <a:pt x="-5677" y="72357"/>
                  </a:cubicBezTo>
                  <a:cubicBezTo>
                    <a:pt x="77" y="72918"/>
                    <a:pt x="13097" y="-1328"/>
                    <a:pt x="13097" y="-1328"/>
                  </a:cubicBezTo>
                  <a:lnTo>
                    <a:pt x="-4824" y="-6716"/>
                  </a:lnTo>
                </a:path>
              </a:pathLst>
            </a:custGeom>
            <a:solidFill>
              <a:srgbClr val="F7A59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3" name="Forma Livre: Forma 242">
              <a:extLst>
                <a:ext uri="{FF2B5EF4-FFF2-40B4-BE49-F238E27FC236}">
                  <a16:creationId xmlns:a16="http://schemas.microsoft.com/office/drawing/2014/main" id="{DA690058-9437-6D37-29BF-3AD4CDE8CB3E}"/>
                </a:ext>
              </a:extLst>
            </p:cNvPr>
            <p:cNvSpPr/>
            <p:nvPr/>
          </p:nvSpPr>
          <p:spPr>
            <a:xfrm flipV="1">
              <a:off x="6096170" y="5490198"/>
              <a:ext cx="44180" cy="59166"/>
            </a:xfrm>
            <a:custGeom>
              <a:avLst/>
              <a:gdLst>
                <a:gd name="connsiteX0" fmla="*/ 7129 w 44180"/>
                <a:gd name="connsiteY0" fmla="*/ -6529 h 59166"/>
                <a:gd name="connsiteX1" fmla="*/ 7373 w 44180"/>
                <a:gd name="connsiteY1" fmla="*/ -6431 h 59166"/>
                <a:gd name="connsiteX2" fmla="*/ 7471 w 44180"/>
                <a:gd name="connsiteY2" fmla="*/ -5846 h 59166"/>
                <a:gd name="connsiteX3" fmla="*/ -10183 w 44180"/>
                <a:gd name="connsiteY3" fmla="*/ 24315 h 59166"/>
                <a:gd name="connsiteX4" fmla="*/ 17711 w 44180"/>
                <a:gd name="connsiteY4" fmla="*/ 51063 h 59166"/>
                <a:gd name="connsiteX5" fmla="*/ 21247 w 44180"/>
                <a:gd name="connsiteY5" fmla="*/ 51551 h 59166"/>
                <a:gd name="connsiteX6" fmla="*/ 24246 w 44180"/>
                <a:gd name="connsiteY6" fmla="*/ 42334 h 59166"/>
                <a:gd name="connsiteX7" fmla="*/ 10250 w 44180"/>
                <a:gd name="connsiteY7" fmla="*/ 27241 h 59166"/>
                <a:gd name="connsiteX8" fmla="*/ 9616 w 44180"/>
                <a:gd name="connsiteY8" fmla="*/ 26851 h 59166"/>
                <a:gd name="connsiteX9" fmla="*/ 10275 w 44180"/>
                <a:gd name="connsiteY9" fmla="*/ 26510 h 59166"/>
                <a:gd name="connsiteX10" fmla="*/ 32438 w 44180"/>
                <a:gd name="connsiteY10" fmla="*/ 8442 h 59166"/>
                <a:gd name="connsiteX11" fmla="*/ 32999 w 44180"/>
                <a:gd name="connsiteY11" fmla="*/ 8320 h 59166"/>
                <a:gd name="connsiteX12" fmla="*/ 33146 w 44180"/>
                <a:gd name="connsiteY12" fmla="*/ 8881 h 59166"/>
                <a:gd name="connsiteX13" fmla="*/ 11323 w 44180"/>
                <a:gd name="connsiteY13" fmla="*/ 26924 h 59166"/>
                <a:gd name="connsiteX14" fmla="*/ 25050 w 44180"/>
                <a:gd name="connsiteY14" fmla="*/ 42188 h 59166"/>
                <a:gd name="connsiteX15" fmla="*/ 21905 w 44180"/>
                <a:gd name="connsiteY15" fmla="*/ 52087 h 59166"/>
                <a:gd name="connsiteX16" fmla="*/ 17419 w 44180"/>
                <a:gd name="connsiteY16" fmla="*/ 51843 h 59166"/>
                <a:gd name="connsiteX17" fmla="*/ -11011 w 44180"/>
                <a:gd name="connsiteY17" fmla="*/ 24218 h 59166"/>
                <a:gd name="connsiteX18" fmla="*/ 6788 w 44180"/>
                <a:gd name="connsiteY18" fmla="*/ -6358 h 59166"/>
                <a:gd name="connsiteX19" fmla="*/ 7129 w 44180"/>
                <a:gd name="connsiteY19" fmla="*/ -6529 h 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180" h="59166">
                  <a:moveTo>
                    <a:pt x="7129" y="-6529"/>
                  </a:moveTo>
                  <a:lnTo>
                    <a:pt x="7373" y="-6431"/>
                  </a:lnTo>
                  <a:lnTo>
                    <a:pt x="7471" y="-5846"/>
                  </a:lnTo>
                  <a:cubicBezTo>
                    <a:pt x="1107" y="3005"/>
                    <a:pt x="-9622" y="18683"/>
                    <a:pt x="-10183" y="24315"/>
                  </a:cubicBezTo>
                  <a:cubicBezTo>
                    <a:pt x="-10914" y="31727"/>
                    <a:pt x="8495" y="47333"/>
                    <a:pt x="17711" y="51063"/>
                  </a:cubicBezTo>
                  <a:cubicBezTo>
                    <a:pt x="20467" y="52185"/>
                    <a:pt x="21125" y="51721"/>
                    <a:pt x="21247" y="51551"/>
                  </a:cubicBezTo>
                  <a:cubicBezTo>
                    <a:pt x="23124" y="49186"/>
                    <a:pt x="24929" y="46260"/>
                    <a:pt x="24246" y="42334"/>
                  </a:cubicBezTo>
                  <a:cubicBezTo>
                    <a:pt x="23368" y="37433"/>
                    <a:pt x="18662" y="32361"/>
                    <a:pt x="10250" y="27241"/>
                  </a:cubicBezTo>
                  <a:lnTo>
                    <a:pt x="9616" y="26851"/>
                  </a:lnTo>
                  <a:lnTo>
                    <a:pt x="10275" y="26510"/>
                  </a:lnTo>
                  <a:cubicBezTo>
                    <a:pt x="18053" y="22608"/>
                    <a:pt x="27952" y="15830"/>
                    <a:pt x="32438" y="8442"/>
                  </a:cubicBezTo>
                  <a:lnTo>
                    <a:pt x="32999" y="8320"/>
                  </a:lnTo>
                  <a:lnTo>
                    <a:pt x="33146" y="8881"/>
                  </a:lnTo>
                  <a:cubicBezTo>
                    <a:pt x="28708" y="16220"/>
                    <a:pt x="19101" y="22925"/>
                    <a:pt x="11323" y="26924"/>
                  </a:cubicBezTo>
                  <a:cubicBezTo>
                    <a:pt x="19540" y="32020"/>
                    <a:pt x="24173" y="37165"/>
                    <a:pt x="25050" y="42188"/>
                  </a:cubicBezTo>
                  <a:cubicBezTo>
                    <a:pt x="25928" y="47015"/>
                    <a:pt x="23100" y="50551"/>
                    <a:pt x="21905" y="52087"/>
                  </a:cubicBezTo>
                  <a:cubicBezTo>
                    <a:pt x="21271" y="52892"/>
                    <a:pt x="19808" y="52819"/>
                    <a:pt x="17419" y="51843"/>
                  </a:cubicBezTo>
                  <a:cubicBezTo>
                    <a:pt x="8056" y="48064"/>
                    <a:pt x="-11816" y="32240"/>
                    <a:pt x="-11011" y="24218"/>
                  </a:cubicBezTo>
                  <a:cubicBezTo>
                    <a:pt x="-10451" y="18414"/>
                    <a:pt x="375" y="2566"/>
                    <a:pt x="6788" y="-6358"/>
                  </a:cubicBezTo>
                  <a:lnTo>
                    <a:pt x="7129" y="-6529"/>
                  </a:lnTo>
                </a:path>
              </a:pathLst>
            </a:custGeom>
            <a:solidFill>
              <a:srgbClr val="E6836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4" name="Forma Livre: Forma 243">
              <a:extLst>
                <a:ext uri="{FF2B5EF4-FFF2-40B4-BE49-F238E27FC236}">
                  <a16:creationId xmlns:a16="http://schemas.microsoft.com/office/drawing/2014/main" id="{52CB7E5B-6BB7-8B65-CD44-E0B7808C2128}"/>
                </a:ext>
              </a:extLst>
            </p:cNvPr>
            <p:cNvSpPr/>
            <p:nvPr/>
          </p:nvSpPr>
          <p:spPr>
            <a:xfrm flipV="1">
              <a:off x="6127477" y="5506695"/>
              <a:ext cx="38061" cy="16531"/>
            </a:xfrm>
            <a:custGeom>
              <a:avLst/>
              <a:gdLst>
                <a:gd name="connsiteX0" fmla="*/ 12613 w 38061"/>
                <a:gd name="connsiteY0" fmla="*/ -6551 h 16531"/>
                <a:gd name="connsiteX1" fmla="*/ 12979 w 38061"/>
                <a:gd name="connsiteY1" fmla="*/ -6551 h 16531"/>
                <a:gd name="connsiteX2" fmla="*/ 13271 w 38061"/>
                <a:gd name="connsiteY2" fmla="*/ -6527 h 16531"/>
                <a:gd name="connsiteX3" fmla="*/ 13345 w 38061"/>
                <a:gd name="connsiteY3" fmla="*/ -6234 h 16531"/>
                <a:gd name="connsiteX4" fmla="*/ 26780 w 38061"/>
                <a:gd name="connsiteY4" fmla="*/ 9273 h 16531"/>
                <a:gd name="connsiteX5" fmla="*/ 26926 w 38061"/>
                <a:gd name="connsiteY5" fmla="*/ 9834 h 16531"/>
                <a:gd name="connsiteX6" fmla="*/ 26341 w 38061"/>
                <a:gd name="connsiteY6" fmla="*/ 9980 h 16531"/>
                <a:gd name="connsiteX7" fmla="*/ 12638 w 38061"/>
                <a:gd name="connsiteY7" fmla="*/ -5722 h 16531"/>
                <a:gd name="connsiteX8" fmla="*/ 12589 w 38061"/>
                <a:gd name="connsiteY8" fmla="*/ -5722 h 16531"/>
                <a:gd name="connsiteX9" fmla="*/ -10526 w 38061"/>
                <a:gd name="connsiteY9" fmla="*/ 8639 h 16531"/>
                <a:gd name="connsiteX10" fmla="*/ -11136 w 38061"/>
                <a:gd name="connsiteY10" fmla="*/ 8639 h 16531"/>
                <a:gd name="connsiteX11" fmla="*/ -11111 w 38061"/>
                <a:gd name="connsiteY11" fmla="*/ 8029 h 16531"/>
                <a:gd name="connsiteX12" fmla="*/ 12613 w 38061"/>
                <a:gd name="connsiteY12" fmla="*/ -6551 h 1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061" h="16531">
                  <a:moveTo>
                    <a:pt x="12613" y="-6551"/>
                  </a:moveTo>
                  <a:lnTo>
                    <a:pt x="12979" y="-6551"/>
                  </a:lnTo>
                  <a:lnTo>
                    <a:pt x="13271" y="-6527"/>
                  </a:lnTo>
                  <a:lnTo>
                    <a:pt x="13345" y="-6234"/>
                  </a:lnTo>
                  <a:cubicBezTo>
                    <a:pt x="16002" y="2787"/>
                    <a:pt x="26658" y="9200"/>
                    <a:pt x="26780" y="9273"/>
                  </a:cubicBezTo>
                  <a:lnTo>
                    <a:pt x="26926" y="9834"/>
                  </a:lnTo>
                  <a:lnTo>
                    <a:pt x="26341" y="9980"/>
                  </a:lnTo>
                  <a:cubicBezTo>
                    <a:pt x="25902" y="9712"/>
                    <a:pt x="15515" y="3494"/>
                    <a:pt x="12638" y="-5722"/>
                  </a:cubicBezTo>
                  <a:lnTo>
                    <a:pt x="12589" y="-5722"/>
                  </a:lnTo>
                  <a:cubicBezTo>
                    <a:pt x="4737" y="-5722"/>
                    <a:pt x="-10380" y="8493"/>
                    <a:pt x="-10526" y="8639"/>
                  </a:cubicBezTo>
                  <a:lnTo>
                    <a:pt x="-11136" y="8639"/>
                  </a:lnTo>
                  <a:lnTo>
                    <a:pt x="-11111" y="8029"/>
                  </a:lnTo>
                  <a:cubicBezTo>
                    <a:pt x="-10477" y="7420"/>
                    <a:pt x="4421" y="-6551"/>
                    <a:pt x="12613" y="-6551"/>
                  </a:cubicBezTo>
                </a:path>
              </a:pathLst>
            </a:custGeom>
            <a:solidFill>
              <a:srgbClr val="E6836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5" name="Forma Livre: Forma 244">
              <a:extLst>
                <a:ext uri="{FF2B5EF4-FFF2-40B4-BE49-F238E27FC236}">
                  <a16:creationId xmlns:a16="http://schemas.microsoft.com/office/drawing/2014/main" id="{35E6ED50-B037-F63A-AA9E-6CC9C1214EBE}"/>
                </a:ext>
              </a:extLst>
            </p:cNvPr>
            <p:cNvSpPr/>
            <p:nvPr/>
          </p:nvSpPr>
          <p:spPr>
            <a:xfrm flipV="1">
              <a:off x="5848592" y="5616776"/>
              <a:ext cx="145681" cy="147229"/>
            </a:xfrm>
            <a:custGeom>
              <a:avLst/>
              <a:gdLst>
                <a:gd name="connsiteX0" fmla="*/ 43813 w 145681"/>
                <a:gd name="connsiteY0" fmla="*/ 139609 h 147229"/>
                <a:gd name="connsiteX1" fmla="*/ 135346 w 145681"/>
                <a:gd name="connsiteY1" fmla="*/ 94745 h 147229"/>
                <a:gd name="connsiteX2" fmla="*/ 106623 w 145681"/>
                <a:gd name="connsiteY2" fmla="*/ -5736 h 147229"/>
                <a:gd name="connsiteX3" fmla="*/ -5537 w 145681"/>
                <a:gd name="connsiteY3" fmla="*/ 57952 h 147229"/>
                <a:gd name="connsiteX4" fmla="*/ 43813 w 145681"/>
                <a:gd name="connsiteY4" fmla="*/ 139609 h 14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81" h="147229">
                  <a:moveTo>
                    <a:pt x="43813" y="139609"/>
                  </a:moveTo>
                  <a:cubicBezTo>
                    <a:pt x="43813" y="139609"/>
                    <a:pt x="70732" y="136025"/>
                    <a:pt x="135346" y="94745"/>
                  </a:cubicBezTo>
                  <a:cubicBezTo>
                    <a:pt x="128153" y="66925"/>
                    <a:pt x="106623" y="-5736"/>
                    <a:pt x="106623" y="-5736"/>
                  </a:cubicBezTo>
                  <a:cubicBezTo>
                    <a:pt x="106623" y="-5736"/>
                    <a:pt x="7922" y="24767"/>
                    <a:pt x="-5537" y="57952"/>
                  </a:cubicBezTo>
                  <a:cubicBezTo>
                    <a:pt x="-18996" y="91161"/>
                    <a:pt x="-4635" y="153069"/>
                    <a:pt x="43813" y="139609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6" name="Forma Livre: Forma 245">
              <a:extLst>
                <a:ext uri="{FF2B5EF4-FFF2-40B4-BE49-F238E27FC236}">
                  <a16:creationId xmlns:a16="http://schemas.microsoft.com/office/drawing/2014/main" id="{FA8812BE-49D9-D85C-D54B-C47AD8F337F6}"/>
                </a:ext>
              </a:extLst>
            </p:cNvPr>
            <p:cNvSpPr/>
            <p:nvPr/>
          </p:nvSpPr>
          <p:spPr>
            <a:xfrm flipV="1">
              <a:off x="5580782" y="6630568"/>
              <a:ext cx="126116" cy="119377"/>
            </a:xfrm>
            <a:custGeom>
              <a:avLst/>
              <a:gdLst>
                <a:gd name="connsiteX0" fmla="*/ -2634 w 126116"/>
                <a:gd name="connsiteY0" fmla="*/ -1089 h 119377"/>
                <a:gd name="connsiteX1" fmla="*/ 99383 w 126116"/>
                <a:gd name="connsiteY1" fmla="*/ -1089 h 119377"/>
                <a:gd name="connsiteX2" fmla="*/ 103943 w 126116"/>
                <a:gd name="connsiteY2" fmla="*/ 3008 h 119377"/>
                <a:gd name="connsiteX3" fmla="*/ 116768 w 126116"/>
                <a:gd name="connsiteY3" fmla="*/ 115388 h 119377"/>
                <a:gd name="connsiteX4" fmla="*/ 45717 w 126116"/>
                <a:gd name="connsiteY4" fmla="*/ 118289 h 119377"/>
                <a:gd name="connsiteX5" fmla="*/ 29649 w 126116"/>
                <a:gd name="connsiteY5" fmla="*/ 61843 h 119377"/>
                <a:gd name="connsiteX6" fmla="*/ -2634 w 126116"/>
                <a:gd name="connsiteY6" fmla="*/ -1089 h 1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6" h="119377">
                  <a:moveTo>
                    <a:pt x="-2634" y="-1089"/>
                  </a:moveTo>
                  <a:lnTo>
                    <a:pt x="99383" y="-1089"/>
                  </a:lnTo>
                  <a:cubicBezTo>
                    <a:pt x="101480" y="106"/>
                    <a:pt x="103016" y="1447"/>
                    <a:pt x="103943" y="3008"/>
                  </a:cubicBezTo>
                  <a:cubicBezTo>
                    <a:pt x="109209" y="78862"/>
                    <a:pt x="116768" y="115388"/>
                    <a:pt x="116768" y="115388"/>
                  </a:cubicBezTo>
                  <a:lnTo>
                    <a:pt x="45717" y="118289"/>
                  </a:lnTo>
                  <a:lnTo>
                    <a:pt x="29649" y="61843"/>
                  </a:lnTo>
                  <a:cubicBezTo>
                    <a:pt x="5851" y="45580"/>
                    <a:pt x="-22530" y="10688"/>
                    <a:pt x="-2634" y="-1089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7" name="Forma Livre: Forma 246">
              <a:extLst>
                <a:ext uri="{FF2B5EF4-FFF2-40B4-BE49-F238E27FC236}">
                  <a16:creationId xmlns:a16="http://schemas.microsoft.com/office/drawing/2014/main" id="{4C2F5E35-B799-F292-2EE4-41DB8534EAB1}"/>
                </a:ext>
              </a:extLst>
            </p:cNvPr>
            <p:cNvSpPr/>
            <p:nvPr/>
          </p:nvSpPr>
          <p:spPr>
            <a:xfrm flipV="1">
              <a:off x="5574450" y="6734512"/>
              <a:ext cx="125313" cy="16824"/>
            </a:xfrm>
            <a:custGeom>
              <a:avLst/>
              <a:gdLst>
                <a:gd name="connsiteX0" fmla="*/ 113468 w 125313"/>
                <a:gd name="connsiteY0" fmla="*/ -844 h 16824"/>
                <a:gd name="connsiteX1" fmla="*/ -7470 w 125313"/>
                <a:gd name="connsiteY1" fmla="*/ -844 h 16824"/>
                <a:gd name="connsiteX2" fmla="*/ -6446 w 125313"/>
                <a:gd name="connsiteY2" fmla="*/ 15980 h 16824"/>
                <a:gd name="connsiteX3" fmla="*/ 113761 w 125313"/>
                <a:gd name="connsiteY3" fmla="*/ 15298 h 16824"/>
                <a:gd name="connsiteX4" fmla="*/ 113468 w 125313"/>
                <a:gd name="connsiteY4" fmla="*/ -844 h 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13" h="16824">
                  <a:moveTo>
                    <a:pt x="113468" y="-844"/>
                  </a:moveTo>
                  <a:lnTo>
                    <a:pt x="-7470" y="-844"/>
                  </a:lnTo>
                  <a:cubicBezTo>
                    <a:pt x="-10542" y="-844"/>
                    <a:pt x="-9518" y="15980"/>
                    <a:pt x="-6446" y="15980"/>
                  </a:cubicBezTo>
                  <a:lnTo>
                    <a:pt x="113761" y="15298"/>
                  </a:lnTo>
                  <a:cubicBezTo>
                    <a:pt x="116931" y="15298"/>
                    <a:pt x="116614" y="-844"/>
                    <a:pt x="113468" y="-844"/>
                  </a:cubicBezTo>
                </a:path>
              </a:pathLst>
            </a:custGeom>
            <a:solidFill>
              <a:srgbClr val="231F2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8" name="Forma Livre: Forma 247">
              <a:extLst>
                <a:ext uri="{FF2B5EF4-FFF2-40B4-BE49-F238E27FC236}">
                  <a16:creationId xmlns:a16="http://schemas.microsoft.com/office/drawing/2014/main" id="{2AFA993C-1789-5906-432B-7C15775A78F8}"/>
                </a:ext>
              </a:extLst>
            </p:cNvPr>
            <p:cNvSpPr/>
            <p:nvPr/>
          </p:nvSpPr>
          <p:spPr>
            <a:xfrm flipV="1">
              <a:off x="5628899" y="5858732"/>
              <a:ext cx="251391" cy="803607"/>
            </a:xfrm>
            <a:custGeom>
              <a:avLst/>
              <a:gdLst>
                <a:gd name="connsiteX0" fmla="*/ 100735 w 251391"/>
                <a:gd name="connsiteY0" fmla="*/ 717302 h 803607"/>
                <a:gd name="connsiteX1" fmla="*/ -9743 w 251391"/>
                <a:gd name="connsiteY1" fmla="*/ 718 h 803607"/>
                <a:gd name="connsiteX2" fmla="*/ 62650 w 251391"/>
                <a:gd name="connsiteY2" fmla="*/ -3086 h 803607"/>
                <a:gd name="connsiteX3" fmla="*/ 133823 w 251391"/>
                <a:gd name="connsiteY3" fmla="*/ 309281 h 803607"/>
                <a:gd name="connsiteX4" fmla="*/ 240302 w 251391"/>
                <a:gd name="connsiteY4" fmla="*/ 703233 h 803607"/>
                <a:gd name="connsiteX5" fmla="*/ 100735 w 251391"/>
                <a:gd name="connsiteY5" fmla="*/ 717302 h 80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391" h="803607">
                  <a:moveTo>
                    <a:pt x="100735" y="717302"/>
                  </a:moveTo>
                  <a:cubicBezTo>
                    <a:pt x="65185" y="662636"/>
                    <a:pt x="39242" y="398473"/>
                    <a:pt x="-9743" y="718"/>
                  </a:cubicBezTo>
                  <a:lnTo>
                    <a:pt x="62650" y="-3086"/>
                  </a:lnTo>
                  <a:cubicBezTo>
                    <a:pt x="84399" y="102857"/>
                    <a:pt x="108928" y="156572"/>
                    <a:pt x="133823" y="309281"/>
                  </a:cubicBezTo>
                  <a:cubicBezTo>
                    <a:pt x="193487" y="444069"/>
                    <a:pt x="224429" y="571761"/>
                    <a:pt x="240302" y="703233"/>
                  </a:cubicBezTo>
                  <a:cubicBezTo>
                    <a:pt x="255736" y="802324"/>
                    <a:pt x="134067" y="854381"/>
                    <a:pt x="100735" y="717302"/>
                  </a:cubicBezTo>
                </a:path>
              </a:pathLst>
            </a:custGeom>
            <a:solidFill>
              <a:schemeClr val="accent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49" name="Forma Livre: Forma 248">
              <a:extLst>
                <a:ext uri="{FF2B5EF4-FFF2-40B4-BE49-F238E27FC236}">
                  <a16:creationId xmlns:a16="http://schemas.microsoft.com/office/drawing/2014/main" id="{87DCE9E5-2005-05EF-E3D7-443C62F8D4E1}"/>
                </a:ext>
              </a:extLst>
            </p:cNvPr>
            <p:cNvSpPr/>
            <p:nvPr/>
          </p:nvSpPr>
          <p:spPr>
            <a:xfrm flipV="1">
              <a:off x="5818606" y="5865514"/>
              <a:ext cx="167183" cy="797007"/>
            </a:xfrm>
            <a:custGeom>
              <a:avLst/>
              <a:gdLst>
                <a:gd name="connsiteX0" fmla="*/ -9759 w 167183"/>
                <a:gd name="connsiteY0" fmla="*/ 700012 h 797007"/>
                <a:gd name="connsiteX1" fmla="*/ 29814 w 167183"/>
                <a:gd name="connsiteY1" fmla="*/ 342293 h 797007"/>
                <a:gd name="connsiteX2" fmla="*/ 63413 w 167183"/>
                <a:gd name="connsiteY2" fmla="*/ -3063 h 797007"/>
                <a:gd name="connsiteX3" fmla="*/ 128857 w 167183"/>
                <a:gd name="connsiteY3" fmla="*/ -2210 h 797007"/>
                <a:gd name="connsiteX4" fmla="*/ 144120 w 167183"/>
                <a:gd name="connsiteY4" fmla="*/ 697818 h 797007"/>
                <a:gd name="connsiteX5" fmla="*/ -9759 w 167183"/>
                <a:gd name="connsiteY5" fmla="*/ 700012 h 79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83" h="797007">
                  <a:moveTo>
                    <a:pt x="-9759" y="700012"/>
                  </a:moveTo>
                  <a:cubicBezTo>
                    <a:pt x="-4663" y="506584"/>
                    <a:pt x="29814" y="342293"/>
                    <a:pt x="29814" y="342293"/>
                  </a:cubicBezTo>
                  <a:cubicBezTo>
                    <a:pt x="37738" y="180295"/>
                    <a:pt x="48418" y="185732"/>
                    <a:pt x="63413" y="-3063"/>
                  </a:cubicBezTo>
                  <a:lnTo>
                    <a:pt x="128857" y="-2210"/>
                  </a:lnTo>
                  <a:cubicBezTo>
                    <a:pt x="134367" y="78692"/>
                    <a:pt x="178012" y="455771"/>
                    <a:pt x="144120" y="697818"/>
                  </a:cubicBezTo>
                  <a:cubicBezTo>
                    <a:pt x="127735" y="806857"/>
                    <a:pt x="-20219" y="842944"/>
                    <a:pt x="-9759" y="700012"/>
                  </a:cubicBezTo>
                </a:path>
              </a:pathLst>
            </a:custGeom>
            <a:solidFill>
              <a:schemeClr val="accent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0" name="Forma Livre: Forma 249">
              <a:extLst>
                <a:ext uri="{FF2B5EF4-FFF2-40B4-BE49-F238E27FC236}">
                  <a16:creationId xmlns:a16="http://schemas.microsoft.com/office/drawing/2014/main" id="{E114673A-7420-6ADC-4D3C-CF1868095FF5}"/>
                </a:ext>
              </a:extLst>
            </p:cNvPr>
            <p:cNvSpPr/>
            <p:nvPr/>
          </p:nvSpPr>
          <p:spPr>
            <a:xfrm flipV="1">
              <a:off x="5889904" y="6663021"/>
              <a:ext cx="165106" cy="87899"/>
            </a:xfrm>
            <a:custGeom>
              <a:avLst/>
              <a:gdLst>
                <a:gd name="connsiteX0" fmla="*/ -2239 w 165106"/>
                <a:gd name="connsiteY0" fmla="*/ 86035 h 87899"/>
                <a:gd name="connsiteX1" fmla="*/ -9798 w 165106"/>
                <a:gd name="connsiteY1" fmla="*/ 2086 h 87899"/>
                <a:gd name="connsiteX2" fmla="*/ 148665 w 165106"/>
                <a:gd name="connsiteY2" fmla="*/ -1011 h 87899"/>
                <a:gd name="connsiteX3" fmla="*/ 144642 w 165106"/>
                <a:gd name="connsiteY3" fmla="*/ 37197 h 87899"/>
                <a:gd name="connsiteX4" fmla="*/ 63204 w 165106"/>
                <a:gd name="connsiteY4" fmla="*/ 86889 h 87899"/>
                <a:gd name="connsiteX5" fmla="*/ -2239 w 165106"/>
                <a:gd name="connsiteY5" fmla="*/ 86035 h 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06" h="87899">
                  <a:moveTo>
                    <a:pt x="-2239" y="86035"/>
                  </a:moveTo>
                  <a:cubicBezTo>
                    <a:pt x="-8067" y="54752"/>
                    <a:pt x="-12261" y="30370"/>
                    <a:pt x="-9798" y="2086"/>
                  </a:cubicBezTo>
                  <a:lnTo>
                    <a:pt x="148665" y="-1011"/>
                  </a:lnTo>
                  <a:cubicBezTo>
                    <a:pt x="148665" y="-1011"/>
                    <a:pt x="164368" y="14277"/>
                    <a:pt x="144642" y="37197"/>
                  </a:cubicBezTo>
                  <a:cubicBezTo>
                    <a:pt x="124917" y="60117"/>
                    <a:pt x="87465" y="46852"/>
                    <a:pt x="63204" y="86889"/>
                  </a:cubicBezTo>
                  <a:lnTo>
                    <a:pt x="-2239" y="86035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1" name="Forma Livre: Forma 250">
              <a:extLst>
                <a:ext uri="{FF2B5EF4-FFF2-40B4-BE49-F238E27FC236}">
                  <a16:creationId xmlns:a16="http://schemas.microsoft.com/office/drawing/2014/main" id="{8BC4A2A4-A37C-6827-AE5C-36809D010B46}"/>
                </a:ext>
              </a:extLst>
            </p:cNvPr>
            <p:cNvSpPr/>
            <p:nvPr/>
          </p:nvSpPr>
          <p:spPr>
            <a:xfrm flipV="1">
              <a:off x="5885975" y="6734512"/>
              <a:ext cx="172733" cy="16824"/>
            </a:xfrm>
            <a:custGeom>
              <a:avLst/>
              <a:gdLst>
                <a:gd name="connsiteX0" fmla="*/ 159811 w 172733"/>
                <a:gd name="connsiteY0" fmla="*/ -844 h 16824"/>
                <a:gd name="connsiteX1" fmla="*/ -8576 w 172733"/>
                <a:gd name="connsiteY1" fmla="*/ -844 h 16824"/>
                <a:gd name="connsiteX2" fmla="*/ -7771 w 172733"/>
                <a:gd name="connsiteY2" fmla="*/ 15980 h 16824"/>
                <a:gd name="connsiteX3" fmla="*/ 159885 w 172733"/>
                <a:gd name="connsiteY3" fmla="*/ 15298 h 16824"/>
                <a:gd name="connsiteX4" fmla="*/ 159811 w 172733"/>
                <a:gd name="connsiteY4" fmla="*/ -844 h 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33" h="16824">
                  <a:moveTo>
                    <a:pt x="159811" y="-844"/>
                  </a:moveTo>
                  <a:lnTo>
                    <a:pt x="-8576" y="-844"/>
                  </a:lnTo>
                  <a:cubicBezTo>
                    <a:pt x="-11648" y="-844"/>
                    <a:pt x="-10843" y="15980"/>
                    <a:pt x="-7771" y="15980"/>
                  </a:cubicBezTo>
                  <a:lnTo>
                    <a:pt x="159885" y="15298"/>
                  </a:lnTo>
                  <a:cubicBezTo>
                    <a:pt x="163054" y="15298"/>
                    <a:pt x="162957" y="-844"/>
                    <a:pt x="159811" y="-844"/>
                  </a:cubicBezTo>
                </a:path>
              </a:pathLst>
            </a:custGeom>
            <a:solidFill>
              <a:srgbClr val="231F2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2" name="Forma Livre: Forma 251">
              <a:extLst>
                <a:ext uri="{FF2B5EF4-FFF2-40B4-BE49-F238E27FC236}">
                  <a16:creationId xmlns:a16="http://schemas.microsoft.com/office/drawing/2014/main" id="{DABB3110-270B-834D-9FF4-C954241B792C}"/>
                </a:ext>
              </a:extLst>
            </p:cNvPr>
            <p:cNvSpPr/>
            <p:nvPr/>
          </p:nvSpPr>
          <p:spPr>
            <a:xfrm flipV="1">
              <a:off x="5667409" y="5609619"/>
              <a:ext cx="310912" cy="362779"/>
            </a:xfrm>
            <a:custGeom>
              <a:avLst/>
              <a:gdLst>
                <a:gd name="connsiteX0" fmla="*/ 296617 w 310912"/>
                <a:gd name="connsiteY0" fmla="*/ 15500 h 362779"/>
                <a:gd name="connsiteX1" fmla="*/ 59056 w 310912"/>
                <a:gd name="connsiteY1" fmla="*/ 25180 h 362779"/>
                <a:gd name="connsiteX2" fmla="*/ -7045 w 310912"/>
                <a:gd name="connsiteY2" fmla="*/ 316626 h 362779"/>
                <a:gd name="connsiteX3" fmla="*/ 237879 w 310912"/>
                <a:gd name="connsiteY3" fmla="*/ 342643 h 362779"/>
                <a:gd name="connsiteX4" fmla="*/ 300177 w 310912"/>
                <a:gd name="connsiteY4" fmla="*/ 242600 h 362779"/>
                <a:gd name="connsiteX5" fmla="*/ 280524 w 310912"/>
                <a:gd name="connsiteY5" fmla="*/ 156749 h 362779"/>
                <a:gd name="connsiteX6" fmla="*/ 296617 w 310912"/>
                <a:gd name="connsiteY6" fmla="*/ 15500 h 36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912" h="362779">
                  <a:moveTo>
                    <a:pt x="296617" y="15500"/>
                  </a:moveTo>
                  <a:cubicBezTo>
                    <a:pt x="296617" y="-17953"/>
                    <a:pt x="59056" y="-8274"/>
                    <a:pt x="59056" y="25180"/>
                  </a:cubicBezTo>
                  <a:cubicBezTo>
                    <a:pt x="45451" y="317114"/>
                    <a:pt x="-25113" y="287245"/>
                    <a:pt x="-7045" y="316626"/>
                  </a:cubicBezTo>
                  <a:cubicBezTo>
                    <a:pt x="24067" y="367294"/>
                    <a:pt x="181262" y="364416"/>
                    <a:pt x="237879" y="342643"/>
                  </a:cubicBezTo>
                  <a:cubicBezTo>
                    <a:pt x="260360" y="334011"/>
                    <a:pt x="290521" y="298778"/>
                    <a:pt x="300177" y="242600"/>
                  </a:cubicBezTo>
                  <a:cubicBezTo>
                    <a:pt x="305151" y="213731"/>
                    <a:pt x="283889" y="180107"/>
                    <a:pt x="280524" y="156749"/>
                  </a:cubicBezTo>
                  <a:cubicBezTo>
                    <a:pt x="272746" y="102741"/>
                    <a:pt x="295032" y="23253"/>
                    <a:pt x="296617" y="1550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3" name="Forma Livre: Forma 252">
              <a:extLst>
                <a:ext uri="{FF2B5EF4-FFF2-40B4-BE49-F238E27FC236}">
                  <a16:creationId xmlns:a16="http://schemas.microsoft.com/office/drawing/2014/main" id="{83BD09AD-2972-9D38-D301-D1B693C3ACD0}"/>
                </a:ext>
              </a:extLst>
            </p:cNvPr>
            <p:cNvSpPr/>
            <p:nvPr/>
          </p:nvSpPr>
          <p:spPr>
            <a:xfrm flipV="1">
              <a:off x="5755006" y="5527981"/>
              <a:ext cx="103369" cy="120270"/>
            </a:xfrm>
            <a:custGeom>
              <a:avLst/>
              <a:gdLst>
                <a:gd name="connsiteX0" fmla="*/ 61002 w 103369"/>
                <a:gd name="connsiteY0" fmla="*/ -5417 h 120270"/>
                <a:gd name="connsiteX1" fmla="*/ -9928 w 103369"/>
                <a:gd name="connsiteY1" fmla="*/ 28427 h 120270"/>
                <a:gd name="connsiteX2" fmla="*/ -7099 w 103369"/>
                <a:gd name="connsiteY2" fmla="*/ 109597 h 120270"/>
                <a:gd name="connsiteX3" fmla="*/ 38862 w 103369"/>
                <a:gd name="connsiteY3" fmla="*/ 114059 h 120270"/>
                <a:gd name="connsiteX4" fmla="*/ 76997 w 103369"/>
                <a:gd name="connsiteY4" fmla="*/ 105232 h 120270"/>
                <a:gd name="connsiteX5" fmla="*/ 87335 w 103369"/>
                <a:gd name="connsiteY5" fmla="*/ 51810 h 120270"/>
                <a:gd name="connsiteX6" fmla="*/ 89627 w 103369"/>
                <a:gd name="connsiteY6" fmla="*/ 40203 h 120270"/>
                <a:gd name="connsiteX7" fmla="*/ 61002 w 103369"/>
                <a:gd name="connsiteY7" fmla="*/ -5417 h 12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69" h="120270">
                  <a:moveTo>
                    <a:pt x="61002" y="-5417"/>
                  </a:moveTo>
                  <a:cubicBezTo>
                    <a:pt x="20892" y="-11268"/>
                    <a:pt x="-4051" y="16723"/>
                    <a:pt x="-9928" y="28427"/>
                  </a:cubicBezTo>
                  <a:lnTo>
                    <a:pt x="-7099" y="109597"/>
                  </a:lnTo>
                  <a:lnTo>
                    <a:pt x="38862" y="114059"/>
                  </a:lnTo>
                  <a:cubicBezTo>
                    <a:pt x="52200" y="112962"/>
                    <a:pt x="65512" y="109767"/>
                    <a:pt x="76997" y="105232"/>
                  </a:cubicBezTo>
                  <a:lnTo>
                    <a:pt x="87335" y="51810"/>
                  </a:lnTo>
                  <a:lnTo>
                    <a:pt x="89627" y="40203"/>
                  </a:lnTo>
                  <a:cubicBezTo>
                    <a:pt x="94821" y="28792"/>
                    <a:pt x="101087" y="411"/>
                    <a:pt x="61002" y="-5417"/>
                  </a:cubicBezTo>
                </a:path>
              </a:pathLst>
            </a:custGeom>
            <a:solidFill>
              <a:srgbClr val="F7A59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4" name="Forma Livre: Forma 253">
              <a:extLst>
                <a:ext uri="{FF2B5EF4-FFF2-40B4-BE49-F238E27FC236}">
                  <a16:creationId xmlns:a16="http://schemas.microsoft.com/office/drawing/2014/main" id="{3AF2D10E-E1D3-1500-E95D-9C0E323D08CF}"/>
                </a:ext>
              </a:extLst>
            </p:cNvPr>
            <p:cNvSpPr/>
            <p:nvPr/>
          </p:nvSpPr>
          <p:spPr>
            <a:xfrm flipV="1">
              <a:off x="5773293" y="5544001"/>
              <a:ext cx="78975" cy="46230"/>
            </a:xfrm>
            <a:custGeom>
              <a:avLst/>
              <a:gdLst>
                <a:gd name="connsiteX0" fmla="*/ -9949 w 78975"/>
                <a:gd name="connsiteY0" fmla="*/ 33094 h 46230"/>
                <a:gd name="connsiteX1" fmla="*/ 69026 w 78975"/>
                <a:gd name="connsiteY1" fmla="*/ -6309 h 46230"/>
                <a:gd name="connsiteX2" fmla="*/ 60078 w 78975"/>
                <a:gd name="connsiteY2" fmla="*/ 39921 h 46230"/>
                <a:gd name="connsiteX3" fmla="*/ -9949 w 78975"/>
                <a:gd name="connsiteY3" fmla="*/ 33094 h 4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5" h="46230">
                  <a:moveTo>
                    <a:pt x="-9949" y="33094"/>
                  </a:moveTo>
                  <a:cubicBezTo>
                    <a:pt x="-2732" y="22000"/>
                    <a:pt x="27454" y="-6431"/>
                    <a:pt x="69026" y="-6309"/>
                  </a:cubicBezTo>
                  <a:lnTo>
                    <a:pt x="60078" y="39921"/>
                  </a:lnTo>
                  <a:lnTo>
                    <a:pt x="-9949" y="33094"/>
                  </a:lnTo>
                </a:path>
              </a:pathLst>
            </a:custGeom>
            <a:solidFill>
              <a:srgbClr val="E6836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5" name="Forma Livre: Forma 254">
              <a:extLst>
                <a:ext uri="{FF2B5EF4-FFF2-40B4-BE49-F238E27FC236}">
                  <a16:creationId xmlns:a16="http://schemas.microsoft.com/office/drawing/2014/main" id="{5BBA429F-64F9-BFE0-E09E-DE9D5EE6E3AF}"/>
                </a:ext>
              </a:extLst>
            </p:cNvPr>
            <p:cNvSpPr/>
            <p:nvPr/>
          </p:nvSpPr>
          <p:spPr>
            <a:xfrm flipV="1">
              <a:off x="5727579" y="5384707"/>
              <a:ext cx="157398" cy="182425"/>
            </a:xfrm>
            <a:custGeom>
              <a:avLst/>
              <a:gdLst>
                <a:gd name="connsiteX0" fmla="*/ 137537 w 157398"/>
                <a:gd name="connsiteY0" fmla="*/ 116489 h 182425"/>
                <a:gd name="connsiteX1" fmla="*/ 147339 w 157398"/>
                <a:gd name="connsiteY1" fmla="*/ 49217 h 182425"/>
                <a:gd name="connsiteX2" fmla="*/ 102475 w 157398"/>
                <a:gd name="connsiteY2" fmla="*/ -6278 h 182425"/>
                <a:gd name="connsiteX3" fmla="*/ 30985 w 157398"/>
                <a:gd name="connsiteY3" fmla="*/ 12863 h 182425"/>
                <a:gd name="connsiteX4" fmla="*/ -5199 w 157398"/>
                <a:gd name="connsiteY4" fmla="*/ 73234 h 182425"/>
                <a:gd name="connsiteX5" fmla="*/ 54172 w 157398"/>
                <a:gd name="connsiteY5" fmla="*/ 173033 h 182425"/>
                <a:gd name="connsiteX6" fmla="*/ 137537 w 157398"/>
                <a:gd name="connsiteY6" fmla="*/ 116489 h 1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98" h="182425">
                  <a:moveTo>
                    <a:pt x="137537" y="116489"/>
                  </a:moveTo>
                  <a:cubicBezTo>
                    <a:pt x="141146" y="100494"/>
                    <a:pt x="148558" y="65383"/>
                    <a:pt x="147339" y="49217"/>
                  </a:cubicBezTo>
                  <a:cubicBezTo>
                    <a:pt x="145510" y="24615"/>
                    <a:pt x="122517" y="-2694"/>
                    <a:pt x="102475" y="-6278"/>
                  </a:cubicBezTo>
                  <a:cubicBezTo>
                    <a:pt x="79262" y="-8643"/>
                    <a:pt x="47979" y="-1718"/>
                    <a:pt x="30985" y="12863"/>
                  </a:cubicBezTo>
                  <a:cubicBezTo>
                    <a:pt x="21524" y="23957"/>
                    <a:pt x="3237" y="50241"/>
                    <a:pt x="-5199" y="73234"/>
                  </a:cubicBezTo>
                  <a:cubicBezTo>
                    <a:pt x="-22755" y="121220"/>
                    <a:pt x="11161" y="163304"/>
                    <a:pt x="54172" y="173033"/>
                  </a:cubicBezTo>
                  <a:cubicBezTo>
                    <a:pt x="97184" y="182737"/>
                    <a:pt x="126297" y="166328"/>
                    <a:pt x="137537" y="116489"/>
                  </a:cubicBezTo>
                </a:path>
              </a:pathLst>
            </a:custGeom>
            <a:solidFill>
              <a:srgbClr val="F7A59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6" name="Forma Livre: Forma 255">
              <a:extLst>
                <a:ext uri="{FF2B5EF4-FFF2-40B4-BE49-F238E27FC236}">
                  <a16:creationId xmlns:a16="http://schemas.microsoft.com/office/drawing/2014/main" id="{B2536888-A3CA-BAF9-0FF7-F3AF50C35B50}"/>
                </a:ext>
              </a:extLst>
            </p:cNvPr>
            <p:cNvSpPr/>
            <p:nvPr/>
          </p:nvSpPr>
          <p:spPr>
            <a:xfrm flipV="1">
              <a:off x="5718113" y="5378162"/>
              <a:ext cx="146346" cy="140700"/>
            </a:xfrm>
            <a:custGeom>
              <a:avLst/>
              <a:gdLst>
                <a:gd name="connsiteX0" fmla="*/ 18729 w 146346"/>
                <a:gd name="connsiteY0" fmla="*/ -6860 h 140700"/>
                <a:gd name="connsiteX1" fmla="*/ 34749 w 146346"/>
                <a:gd name="connsiteY1" fmla="*/ 3063 h 140700"/>
                <a:gd name="connsiteX2" fmla="*/ 30970 w 146346"/>
                <a:gd name="connsiteY2" fmla="*/ 61460 h 140700"/>
                <a:gd name="connsiteX3" fmla="*/ 136474 w 146346"/>
                <a:gd name="connsiteY3" fmla="*/ 102545 h 140700"/>
                <a:gd name="connsiteX4" fmla="*/ 33944 w 146346"/>
                <a:gd name="connsiteY4" fmla="*/ 124051 h 140700"/>
                <a:gd name="connsiteX5" fmla="*/ 18729 w 146346"/>
                <a:gd name="connsiteY5" fmla="*/ -6860 h 14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46" h="140700">
                  <a:moveTo>
                    <a:pt x="18729" y="-6860"/>
                  </a:moveTo>
                  <a:cubicBezTo>
                    <a:pt x="9781" y="8940"/>
                    <a:pt x="21680" y="15328"/>
                    <a:pt x="34749" y="3063"/>
                  </a:cubicBezTo>
                  <a:cubicBezTo>
                    <a:pt x="32530" y="14987"/>
                    <a:pt x="18949" y="49878"/>
                    <a:pt x="30970" y="61460"/>
                  </a:cubicBezTo>
                  <a:cubicBezTo>
                    <a:pt x="44551" y="74895"/>
                    <a:pt x="104362" y="69043"/>
                    <a:pt x="136474" y="102545"/>
                  </a:cubicBezTo>
                  <a:cubicBezTo>
                    <a:pt x="136474" y="102545"/>
                    <a:pt x="112530" y="155041"/>
                    <a:pt x="33944" y="124051"/>
                  </a:cubicBezTo>
                  <a:cubicBezTo>
                    <a:pt x="-54809" y="76968"/>
                    <a:pt x="18729" y="-6860"/>
                    <a:pt x="18729" y="-6860"/>
                  </a:cubicBezTo>
                </a:path>
              </a:pathLst>
            </a:custGeom>
            <a:solidFill>
              <a:srgbClr val="73382A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7" name="Forma Livre: Forma 256">
              <a:extLst>
                <a:ext uri="{FF2B5EF4-FFF2-40B4-BE49-F238E27FC236}">
                  <a16:creationId xmlns:a16="http://schemas.microsoft.com/office/drawing/2014/main" id="{81B59660-3839-C19A-4A92-B16D2468F8FC}"/>
                </a:ext>
              </a:extLst>
            </p:cNvPr>
            <p:cNvSpPr/>
            <p:nvPr/>
          </p:nvSpPr>
          <p:spPr>
            <a:xfrm flipV="1">
              <a:off x="5729237" y="5495636"/>
              <a:ext cx="33900" cy="35474"/>
            </a:xfrm>
            <a:custGeom>
              <a:avLst/>
              <a:gdLst>
                <a:gd name="connsiteX0" fmla="*/ 18909 w 33900"/>
                <a:gd name="connsiteY0" fmla="*/ 20709 h 35474"/>
                <a:gd name="connsiteX1" fmla="*/ 19543 w 33900"/>
                <a:gd name="connsiteY1" fmla="*/ -3796 h 35474"/>
                <a:gd name="connsiteX2" fmla="*/ -4425 w 33900"/>
                <a:gd name="connsiteY2" fmla="*/ 1642 h 35474"/>
                <a:gd name="connsiteX3" fmla="*/ -5059 w 33900"/>
                <a:gd name="connsiteY3" fmla="*/ 26146 h 35474"/>
                <a:gd name="connsiteX4" fmla="*/ 18909 w 33900"/>
                <a:gd name="connsiteY4" fmla="*/ 20709 h 3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0" h="35474">
                  <a:moveTo>
                    <a:pt x="18909" y="20709"/>
                  </a:moveTo>
                  <a:cubicBezTo>
                    <a:pt x="25688" y="12443"/>
                    <a:pt x="25980" y="1471"/>
                    <a:pt x="19543" y="-3796"/>
                  </a:cubicBezTo>
                  <a:cubicBezTo>
                    <a:pt x="13106" y="-9038"/>
                    <a:pt x="2378" y="-6600"/>
                    <a:pt x="-4425" y="1642"/>
                  </a:cubicBezTo>
                  <a:cubicBezTo>
                    <a:pt x="-11228" y="9908"/>
                    <a:pt x="-11496" y="20880"/>
                    <a:pt x="-5059" y="26146"/>
                  </a:cubicBezTo>
                  <a:cubicBezTo>
                    <a:pt x="1378" y="31389"/>
                    <a:pt x="12107" y="28975"/>
                    <a:pt x="18909" y="20709"/>
                  </a:cubicBezTo>
                </a:path>
              </a:pathLst>
            </a:custGeom>
            <a:solidFill>
              <a:srgbClr val="F7A59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8" name="Forma Livre: Forma 257">
              <a:extLst>
                <a:ext uri="{FF2B5EF4-FFF2-40B4-BE49-F238E27FC236}">
                  <a16:creationId xmlns:a16="http://schemas.microsoft.com/office/drawing/2014/main" id="{151F9672-BC86-C099-A924-5F031020940B}"/>
                </a:ext>
              </a:extLst>
            </p:cNvPr>
            <p:cNvSpPr/>
            <p:nvPr/>
          </p:nvSpPr>
          <p:spPr>
            <a:xfrm flipV="1">
              <a:off x="5686637" y="5612370"/>
              <a:ext cx="301979" cy="420626"/>
            </a:xfrm>
            <a:custGeom>
              <a:avLst/>
              <a:gdLst>
                <a:gd name="connsiteX0" fmla="*/ -10038 w 301979"/>
                <a:gd name="connsiteY0" fmla="*/ 393805 h 420626"/>
                <a:gd name="connsiteX1" fmla="*/ 24513 w 301979"/>
                <a:gd name="connsiteY1" fmla="*/ 232708 h 420626"/>
                <a:gd name="connsiteX2" fmla="*/ 24366 w 301979"/>
                <a:gd name="connsiteY2" fmla="*/ 224808 h 420626"/>
                <a:gd name="connsiteX3" fmla="*/ 23586 w 301979"/>
                <a:gd name="connsiteY3" fmla="*/ 193866 h 420626"/>
                <a:gd name="connsiteX4" fmla="*/ 23123 w 301979"/>
                <a:gd name="connsiteY4" fmla="*/ 179871 h 420626"/>
                <a:gd name="connsiteX5" fmla="*/ 21977 w 301979"/>
                <a:gd name="connsiteY5" fmla="*/ 148905 h 420626"/>
                <a:gd name="connsiteX6" fmla="*/ 13735 w 301979"/>
                <a:gd name="connsiteY6" fmla="*/ -5121 h 420626"/>
                <a:gd name="connsiteX7" fmla="*/ 291942 w 301979"/>
                <a:gd name="connsiteY7" fmla="*/ -5121 h 420626"/>
                <a:gd name="connsiteX8" fmla="*/ 276289 w 301979"/>
                <a:gd name="connsiteY8" fmla="*/ 148905 h 420626"/>
                <a:gd name="connsiteX9" fmla="*/ 272729 w 301979"/>
                <a:gd name="connsiteY9" fmla="*/ 179871 h 420626"/>
                <a:gd name="connsiteX10" fmla="*/ 271534 w 301979"/>
                <a:gd name="connsiteY10" fmla="*/ 193866 h 420626"/>
                <a:gd name="connsiteX11" fmla="*/ 271778 w 301979"/>
                <a:gd name="connsiteY11" fmla="*/ 218005 h 420626"/>
                <a:gd name="connsiteX12" fmla="*/ 272387 w 301979"/>
                <a:gd name="connsiteY12" fmla="*/ 224808 h 420626"/>
                <a:gd name="connsiteX13" fmla="*/ 226450 w 301979"/>
                <a:gd name="connsiteY13" fmla="*/ 400924 h 420626"/>
                <a:gd name="connsiteX14" fmla="*/ 168517 w 301979"/>
                <a:gd name="connsiteY14" fmla="*/ 414822 h 420626"/>
                <a:gd name="connsiteX15" fmla="*/ 147402 w 301979"/>
                <a:gd name="connsiteY15" fmla="*/ 304783 h 420626"/>
                <a:gd name="connsiteX16" fmla="*/ 56356 w 301979"/>
                <a:gd name="connsiteY16" fmla="*/ 415505 h 420626"/>
                <a:gd name="connsiteX17" fmla="*/ -10038 w 301979"/>
                <a:gd name="connsiteY17" fmla="*/ 393805 h 4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979" h="420626">
                  <a:moveTo>
                    <a:pt x="-10038" y="393805"/>
                  </a:moveTo>
                  <a:cubicBezTo>
                    <a:pt x="16661" y="396999"/>
                    <a:pt x="42848" y="268063"/>
                    <a:pt x="24513" y="232708"/>
                  </a:cubicBezTo>
                  <a:cubicBezTo>
                    <a:pt x="24464" y="230099"/>
                    <a:pt x="24415" y="227466"/>
                    <a:pt x="24366" y="224808"/>
                  </a:cubicBezTo>
                  <a:cubicBezTo>
                    <a:pt x="24147" y="214738"/>
                    <a:pt x="23903" y="204375"/>
                    <a:pt x="23586" y="193866"/>
                  </a:cubicBezTo>
                  <a:cubicBezTo>
                    <a:pt x="23440" y="189209"/>
                    <a:pt x="23294" y="184552"/>
                    <a:pt x="23123" y="179871"/>
                  </a:cubicBezTo>
                  <a:cubicBezTo>
                    <a:pt x="22781" y="169557"/>
                    <a:pt x="22367" y="159194"/>
                    <a:pt x="21977" y="148905"/>
                  </a:cubicBezTo>
                  <a:cubicBezTo>
                    <a:pt x="18685" y="69222"/>
                    <a:pt x="13735" y="-5121"/>
                    <a:pt x="13735" y="-5121"/>
                  </a:cubicBezTo>
                  <a:lnTo>
                    <a:pt x="291942" y="-5121"/>
                  </a:lnTo>
                  <a:cubicBezTo>
                    <a:pt x="289723" y="49521"/>
                    <a:pt x="281750" y="105601"/>
                    <a:pt x="276289" y="148905"/>
                  </a:cubicBezTo>
                  <a:cubicBezTo>
                    <a:pt x="274874" y="160169"/>
                    <a:pt x="273631" y="170581"/>
                    <a:pt x="272729" y="179871"/>
                  </a:cubicBezTo>
                  <a:cubicBezTo>
                    <a:pt x="272217" y="184869"/>
                    <a:pt x="271827" y="189551"/>
                    <a:pt x="271534" y="193866"/>
                  </a:cubicBezTo>
                  <a:cubicBezTo>
                    <a:pt x="270851" y="204180"/>
                    <a:pt x="270827" y="212397"/>
                    <a:pt x="271778" y="218005"/>
                  </a:cubicBezTo>
                  <a:cubicBezTo>
                    <a:pt x="272095" y="219956"/>
                    <a:pt x="272314" y="222223"/>
                    <a:pt x="272387" y="224808"/>
                  </a:cubicBezTo>
                  <a:cubicBezTo>
                    <a:pt x="273777" y="265503"/>
                    <a:pt x="246249" y="379541"/>
                    <a:pt x="226450" y="400924"/>
                  </a:cubicBezTo>
                  <a:cubicBezTo>
                    <a:pt x="198678" y="413798"/>
                    <a:pt x="168517" y="414822"/>
                    <a:pt x="168517" y="414822"/>
                  </a:cubicBezTo>
                  <a:cubicBezTo>
                    <a:pt x="170468" y="356816"/>
                    <a:pt x="147402" y="304783"/>
                    <a:pt x="147402" y="304783"/>
                  </a:cubicBezTo>
                  <a:cubicBezTo>
                    <a:pt x="147402" y="304783"/>
                    <a:pt x="88493" y="355329"/>
                    <a:pt x="56356" y="415505"/>
                  </a:cubicBezTo>
                  <a:cubicBezTo>
                    <a:pt x="28146" y="410970"/>
                    <a:pt x="2422" y="405289"/>
                    <a:pt x="-10038" y="393805"/>
                  </a:cubicBezTo>
                </a:path>
              </a:pathLst>
            </a:custGeom>
            <a:solidFill>
              <a:schemeClr val="accent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59" name="Forma Livre: Forma 258">
              <a:extLst>
                <a:ext uri="{FF2B5EF4-FFF2-40B4-BE49-F238E27FC236}">
                  <a16:creationId xmlns:a16="http://schemas.microsoft.com/office/drawing/2014/main" id="{0B4E41AA-C1E1-9EFF-7EAA-0743B1CE2272}"/>
                </a:ext>
              </a:extLst>
            </p:cNvPr>
            <p:cNvSpPr/>
            <p:nvPr/>
          </p:nvSpPr>
          <p:spPr>
            <a:xfrm flipV="1">
              <a:off x="5720261" y="5803067"/>
              <a:ext cx="248801" cy="30941"/>
            </a:xfrm>
            <a:custGeom>
              <a:avLst/>
              <a:gdLst>
                <a:gd name="connsiteX0" fmla="*/ 237885 w 248801"/>
                <a:gd name="connsiteY0" fmla="*/ -5140 h 30941"/>
                <a:gd name="connsiteX1" fmla="*/ 238129 w 248801"/>
                <a:gd name="connsiteY1" fmla="*/ 18999 h 30941"/>
                <a:gd name="connsiteX2" fmla="*/ 238739 w 248801"/>
                <a:gd name="connsiteY2" fmla="*/ 25801 h 30941"/>
                <a:gd name="connsiteX3" fmla="*/ -9282 w 248801"/>
                <a:gd name="connsiteY3" fmla="*/ 25801 h 30941"/>
                <a:gd name="connsiteX4" fmla="*/ -10063 w 248801"/>
                <a:gd name="connsiteY4" fmla="*/ -5140 h 30941"/>
                <a:gd name="connsiteX5" fmla="*/ 237885 w 248801"/>
                <a:gd name="connsiteY5" fmla="*/ -5140 h 3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801" h="30941">
                  <a:moveTo>
                    <a:pt x="237885" y="-5140"/>
                  </a:moveTo>
                  <a:cubicBezTo>
                    <a:pt x="237203" y="5173"/>
                    <a:pt x="237178" y="13391"/>
                    <a:pt x="238129" y="18999"/>
                  </a:cubicBezTo>
                  <a:cubicBezTo>
                    <a:pt x="238446" y="20949"/>
                    <a:pt x="238666" y="23217"/>
                    <a:pt x="238739" y="25801"/>
                  </a:cubicBezTo>
                  <a:lnTo>
                    <a:pt x="-9282" y="25801"/>
                  </a:lnTo>
                  <a:cubicBezTo>
                    <a:pt x="-9502" y="15731"/>
                    <a:pt x="-9746" y="5369"/>
                    <a:pt x="-10063" y="-5140"/>
                  </a:cubicBezTo>
                  <a:lnTo>
                    <a:pt x="237885" y="-5140"/>
                  </a:lnTo>
                </a:path>
              </a:pathLst>
            </a:custGeom>
            <a:solidFill>
              <a:srgbClr val="FFFF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0" name="Forma Livre: Forma 259">
              <a:extLst>
                <a:ext uri="{FF2B5EF4-FFF2-40B4-BE49-F238E27FC236}">
                  <a16:creationId xmlns:a16="http://schemas.microsoft.com/office/drawing/2014/main" id="{DF53BFCB-7278-3CF6-A01B-56BC43A32C27}"/>
                </a:ext>
              </a:extLst>
            </p:cNvPr>
            <p:cNvSpPr/>
            <p:nvPr/>
          </p:nvSpPr>
          <p:spPr>
            <a:xfrm flipV="1">
              <a:off x="5718651" y="5848005"/>
              <a:ext cx="254311" cy="30966"/>
            </a:xfrm>
            <a:custGeom>
              <a:avLst/>
              <a:gdLst>
                <a:gd name="connsiteX0" fmla="*/ -10067 w 254311"/>
                <a:gd name="connsiteY0" fmla="*/ -4931 h 30966"/>
                <a:gd name="connsiteX1" fmla="*/ 244245 w 254311"/>
                <a:gd name="connsiteY1" fmla="*/ -4931 h 30966"/>
                <a:gd name="connsiteX2" fmla="*/ 240685 w 254311"/>
                <a:gd name="connsiteY2" fmla="*/ 26035 h 30966"/>
                <a:gd name="connsiteX3" fmla="*/ -8921 w 254311"/>
                <a:gd name="connsiteY3" fmla="*/ 26035 h 30966"/>
                <a:gd name="connsiteX4" fmla="*/ -10067 w 254311"/>
                <a:gd name="connsiteY4" fmla="*/ -4931 h 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11" h="30966">
                  <a:moveTo>
                    <a:pt x="-10067" y="-4931"/>
                  </a:moveTo>
                  <a:lnTo>
                    <a:pt x="244245" y="-4931"/>
                  </a:lnTo>
                  <a:cubicBezTo>
                    <a:pt x="242831" y="6333"/>
                    <a:pt x="241587" y="16745"/>
                    <a:pt x="240685" y="26035"/>
                  </a:cubicBezTo>
                  <a:lnTo>
                    <a:pt x="-8921" y="26035"/>
                  </a:lnTo>
                  <a:cubicBezTo>
                    <a:pt x="-9262" y="15721"/>
                    <a:pt x="-9677" y="5358"/>
                    <a:pt x="-10067" y="-4931"/>
                  </a:cubicBezTo>
                </a:path>
              </a:pathLst>
            </a:custGeom>
            <a:solidFill>
              <a:srgbClr val="FFFF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1" name="Forma Livre: Forma 260">
              <a:extLst>
                <a:ext uri="{FF2B5EF4-FFF2-40B4-BE49-F238E27FC236}">
                  <a16:creationId xmlns:a16="http://schemas.microsoft.com/office/drawing/2014/main" id="{BB3E0FF7-4B9B-A7A5-E716-D7DC98EC01E1}"/>
                </a:ext>
              </a:extLst>
            </p:cNvPr>
            <p:cNvSpPr/>
            <p:nvPr/>
          </p:nvSpPr>
          <p:spPr>
            <a:xfrm flipV="1">
              <a:off x="5712550" y="5364324"/>
              <a:ext cx="191346" cy="129180"/>
            </a:xfrm>
            <a:custGeom>
              <a:avLst/>
              <a:gdLst>
                <a:gd name="connsiteX0" fmla="*/ -3588 w 191346"/>
                <a:gd name="connsiteY0" fmla="*/ 12384 h 129180"/>
                <a:gd name="connsiteX1" fmla="*/ 46104 w 191346"/>
                <a:gd name="connsiteY1" fmla="*/ 118352 h 129180"/>
                <a:gd name="connsiteX2" fmla="*/ 150243 w 191346"/>
                <a:gd name="connsiteY2" fmla="*/ 82558 h 129180"/>
                <a:gd name="connsiteX3" fmla="*/ 181209 w 191346"/>
                <a:gd name="connsiteY3" fmla="*/ 82704 h 129180"/>
                <a:gd name="connsiteX4" fmla="*/ 160922 w 191346"/>
                <a:gd name="connsiteY4" fmla="*/ 67392 h 129180"/>
                <a:gd name="connsiteX5" fmla="*/ 161020 w 191346"/>
                <a:gd name="connsiteY5" fmla="*/ 67197 h 129180"/>
                <a:gd name="connsiteX6" fmla="*/ -1808 w 191346"/>
                <a:gd name="connsiteY6" fmla="*/ -4781 h 129180"/>
                <a:gd name="connsiteX7" fmla="*/ -9367 w 191346"/>
                <a:gd name="connsiteY7" fmla="*/ -6951 h 129180"/>
                <a:gd name="connsiteX8" fmla="*/ -3588 w 191346"/>
                <a:gd name="connsiteY8" fmla="*/ 12384 h 12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46" h="129180">
                  <a:moveTo>
                    <a:pt x="-3588" y="12384"/>
                  </a:moveTo>
                  <a:cubicBezTo>
                    <a:pt x="-7002" y="37450"/>
                    <a:pt x="-10903" y="101796"/>
                    <a:pt x="46104" y="118352"/>
                  </a:cubicBezTo>
                  <a:cubicBezTo>
                    <a:pt x="96747" y="133054"/>
                    <a:pt x="133077" y="102625"/>
                    <a:pt x="150243" y="82558"/>
                  </a:cubicBezTo>
                  <a:cubicBezTo>
                    <a:pt x="157679" y="81412"/>
                    <a:pt x="177697" y="86849"/>
                    <a:pt x="181209" y="82704"/>
                  </a:cubicBezTo>
                  <a:cubicBezTo>
                    <a:pt x="182037" y="80241"/>
                    <a:pt x="181257" y="75462"/>
                    <a:pt x="160922" y="67392"/>
                  </a:cubicBezTo>
                  <a:lnTo>
                    <a:pt x="161020" y="67197"/>
                  </a:lnTo>
                  <a:cubicBezTo>
                    <a:pt x="87457" y="51055"/>
                    <a:pt x="24720" y="30501"/>
                    <a:pt x="-1808" y="-4781"/>
                  </a:cubicBezTo>
                  <a:cubicBezTo>
                    <a:pt x="-1808" y="-4781"/>
                    <a:pt x="-6563" y="-6951"/>
                    <a:pt x="-9367" y="-6951"/>
                  </a:cubicBezTo>
                  <a:cubicBezTo>
                    <a:pt x="-11805" y="-6951"/>
                    <a:pt x="-5709" y="2875"/>
                    <a:pt x="-3588" y="12384"/>
                  </a:cubicBezTo>
                </a:path>
              </a:pathLst>
            </a:custGeom>
            <a:solidFill>
              <a:srgbClr val="FFEE7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2" name="Forma Livre: Forma 261">
              <a:extLst>
                <a:ext uri="{FF2B5EF4-FFF2-40B4-BE49-F238E27FC236}">
                  <a16:creationId xmlns:a16="http://schemas.microsoft.com/office/drawing/2014/main" id="{3EA4DAFF-EE64-916D-5EAD-65CE0F12FCDB}"/>
                </a:ext>
              </a:extLst>
            </p:cNvPr>
            <p:cNvSpPr/>
            <p:nvPr/>
          </p:nvSpPr>
          <p:spPr>
            <a:xfrm flipV="1">
              <a:off x="5741035" y="5364305"/>
              <a:ext cx="110136" cy="56270"/>
            </a:xfrm>
            <a:custGeom>
              <a:avLst/>
              <a:gdLst>
                <a:gd name="connsiteX0" fmla="*/ 69208 w 110136"/>
                <a:gd name="connsiteY0" fmla="*/ -7121 h 56270"/>
                <a:gd name="connsiteX1" fmla="*/ -8842 w 110136"/>
                <a:gd name="connsiteY1" fmla="*/ 32891 h 56270"/>
                <a:gd name="connsiteX2" fmla="*/ -9890 w 110136"/>
                <a:gd name="connsiteY2" fmla="*/ 35232 h 56270"/>
                <a:gd name="connsiteX3" fmla="*/ 19613 w 110136"/>
                <a:gd name="connsiteY3" fmla="*/ 48618 h 56270"/>
                <a:gd name="connsiteX4" fmla="*/ 100247 w 110136"/>
                <a:gd name="connsiteY4" fmla="*/ 2510 h 56270"/>
                <a:gd name="connsiteX5" fmla="*/ 69208 w 110136"/>
                <a:gd name="connsiteY5" fmla="*/ -7121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36" h="56270">
                  <a:moveTo>
                    <a:pt x="69208" y="-7121"/>
                  </a:moveTo>
                  <a:cubicBezTo>
                    <a:pt x="69208" y="-7121"/>
                    <a:pt x="46044" y="47472"/>
                    <a:pt x="-8842" y="32891"/>
                  </a:cubicBezTo>
                  <a:lnTo>
                    <a:pt x="-9890" y="35232"/>
                  </a:lnTo>
                  <a:cubicBezTo>
                    <a:pt x="-9890" y="35232"/>
                    <a:pt x="3935" y="43912"/>
                    <a:pt x="19613" y="48618"/>
                  </a:cubicBezTo>
                  <a:cubicBezTo>
                    <a:pt x="36949" y="51349"/>
                    <a:pt x="77132" y="44668"/>
                    <a:pt x="100247" y="2510"/>
                  </a:cubicBezTo>
                  <a:cubicBezTo>
                    <a:pt x="88372" y="-3561"/>
                    <a:pt x="69208" y="-7121"/>
                    <a:pt x="69208" y="-7121"/>
                  </a:cubicBezTo>
                </a:path>
              </a:pathLst>
            </a:custGeom>
            <a:solidFill>
              <a:srgbClr val="FFDD59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3" name="Forma Livre: Forma 262">
              <a:extLst>
                <a:ext uri="{FF2B5EF4-FFF2-40B4-BE49-F238E27FC236}">
                  <a16:creationId xmlns:a16="http://schemas.microsoft.com/office/drawing/2014/main" id="{181D1A58-B41B-18B5-6741-DC4DC77A72B5}"/>
                </a:ext>
              </a:extLst>
            </p:cNvPr>
            <p:cNvSpPr/>
            <p:nvPr/>
          </p:nvSpPr>
          <p:spPr>
            <a:xfrm flipV="1">
              <a:off x="5604737" y="5651786"/>
              <a:ext cx="232560" cy="325764"/>
            </a:xfrm>
            <a:custGeom>
              <a:avLst/>
              <a:gdLst>
                <a:gd name="connsiteX0" fmla="*/ 103901 w 232560"/>
                <a:gd name="connsiteY0" fmla="*/ 193146 h 325764"/>
                <a:gd name="connsiteX1" fmla="*/ 65035 w 232560"/>
                <a:gd name="connsiteY1" fmla="*/ 106807 h 325764"/>
                <a:gd name="connsiteX2" fmla="*/ 222938 w 232560"/>
                <a:gd name="connsiteY2" fmla="*/ 28075 h 325764"/>
                <a:gd name="connsiteX3" fmla="*/ 220012 w 232560"/>
                <a:gd name="connsiteY3" fmla="*/ -5158 h 325764"/>
                <a:gd name="connsiteX4" fmla="*/ -6723 w 232560"/>
                <a:gd name="connsiteY4" fmla="*/ 67112 h 325764"/>
                <a:gd name="connsiteX5" fmla="*/ 49162 w 232560"/>
                <a:gd name="connsiteY5" fmla="*/ 308916 h 325764"/>
                <a:gd name="connsiteX6" fmla="*/ 103901 w 232560"/>
                <a:gd name="connsiteY6" fmla="*/ 193146 h 3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560" h="325764">
                  <a:moveTo>
                    <a:pt x="103901" y="193146"/>
                  </a:moveTo>
                  <a:lnTo>
                    <a:pt x="65035" y="106807"/>
                  </a:lnTo>
                  <a:lnTo>
                    <a:pt x="222938" y="28075"/>
                  </a:lnTo>
                  <a:lnTo>
                    <a:pt x="220012" y="-5158"/>
                  </a:lnTo>
                  <a:cubicBezTo>
                    <a:pt x="220012" y="-5158"/>
                    <a:pt x="11564" y="21394"/>
                    <a:pt x="-6723" y="67112"/>
                  </a:cubicBezTo>
                  <a:cubicBezTo>
                    <a:pt x="-25010" y="112830"/>
                    <a:pt x="49162" y="308916"/>
                    <a:pt x="49162" y="308916"/>
                  </a:cubicBezTo>
                  <a:cubicBezTo>
                    <a:pt x="69985" y="358925"/>
                    <a:pt x="97854" y="234865"/>
                    <a:pt x="103901" y="193146"/>
                  </a:cubicBezTo>
                </a:path>
              </a:pathLst>
            </a:custGeom>
            <a:solidFill>
              <a:srgbClr val="F7C4B9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4" name="Forma Livre: Forma 263">
              <a:extLst>
                <a:ext uri="{FF2B5EF4-FFF2-40B4-BE49-F238E27FC236}">
                  <a16:creationId xmlns:a16="http://schemas.microsoft.com/office/drawing/2014/main" id="{03304034-B990-5EDC-F223-4477DDE2BD23}"/>
                </a:ext>
              </a:extLst>
            </p:cNvPr>
            <p:cNvSpPr/>
            <p:nvPr/>
          </p:nvSpPr>
          <p:spPr>
            <a:xfrm flipV="1">
              <a:off x="5792929" y="5946231"/>
              <a:ext cx="121126" cy="34102"/>
            </a:xfrm>
            <a:custGeom>
              <a:avLst/>
              <a:gdLst>
                <a:gd name="connsiteX0" fmla="*/ 33739 w 121126"/>
                <a:gd name="connsiteY0" fmla="*/ 29404 h 34102"/>
                <a:gd name="connsiteX1" fmla="*/ 111032 w 121126"/>
                <a:gd name="connsiteY1" fmla="*/ 27453 h 34102"/>
                <a:gd name="connsiteX2" fmla="*/ 33300 w 121126"/>
                <a:gd name="connsiteY2" fmla="*/ -3635 h 34102"/>
                <a:gd name="connsiteX3" fmla="*/ 33739 w 121126"/>
                <a:gd name="connsiteY3" fmla="*/ 29404 h 3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26" h="34102">
                  <a:moveTo>
                    <a:pt x="33739" y="29404"/>
                  </a:moveTo>
                  <a:lnTo>
                    <a:pt x="111032" y="27453"/>
                  </a:lnTo>
                  <a:cubicBezTo>
                    <a:pt x="111032" y="27453"/>
                    <a:pt x="87283" y="-10511"/>
                    <a:pt x="33300" y="-3635"/>
                  </a:cubicBezTo>
                  <a:cubicBezTo>
                    <a:pt x="-37824" y="5436"/>
                    <a:pt x="-9711" y="32403"/>
                    <a:pt x="33739" y="29404"/>
                  </a:cubicBezTo>
                </a:path>
              </a:pathLst>
            </a:custGeom>
            <a:solidFill>
              <a:srgbClr val="F7C4B9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5" name="Forma Livre: Forma 264">
              <a:extLst>
                <a:ext uri="{FF2B5EF4-FFF2-40B4-BE49-F238E27FC236}">
                  <a16:creationId xmlns:a16="http://schemas.microsoft.com/office/drawing/2014/main" id="{CDA403E1-3DED-E160-191B-1D7F1D413ABB}"/>
                </a:ext>
              </a:extLst>
            </p:cNvPr>
            <p:cNvSpPr/>
            <p:nvPr/>
          </p:nvSpPr>
          <p:spPr>
            <a:xfrm flipV="1">
              <a:off x="5753836" y="5947291"/>
              <a:ext cx="344527" cy="9021"/>
            </a:xfrm>
            <a:custGeom>
              <a:avLst/>
              <a:gdLst>
                <a:gd name="connsiteX0" fmla="*/ 334176 w 344527"/>
                <a:gd name="connsiteY0" fmla="*/ 4501 h 9021"/>
                <a:gd name="connsiteX1" fmla="*/ 334176 w 344527"/>
                <a:gd name="connsiteY1" fmla="*/ 575 h 9021"/>
                <a:gd name="connsiteX2" fmla="*/ 334127 w 344527"/>
                <a:gd name="connsiteY2" fmla="*/ -10 h 9021"/>
                <a:gd name="connsiteX3" fmla="*/ 326983 w 344527"/>
                <a:gd name="connsiteY3" fmla="*/ -4521 h 9021"/>
                <a:gd name="connsiteX4" fmla="*/ -3159 w 344527"/>
                <a:gd name="connsiteY4" fmla="*/ -4521 h 9021"/>
                <a:gd name="connsiteX5" fmla="*/ -10303 w 344527"/>
                <a:gd name="connsiteY5" fmla="*/ -10 h 9021"/>
                <a:gd name="connsiteX6" fmla="*/ -10352 w 344527"/>
                <a:gd name="connsiteY6" fmla="*/ 575 h 9021"/>
                <a:gd name="connsiteX7" fmla="*/ -10352 w 344527"/>
                <a:gd name="connsiteY7" fmla="*/ 4501 h 9021"/>
                <a:gd name="connsiteX8" fmla="*/ 334176 w 344527"/>
                <a:gd name="connsiteY8" fmla="*/ 4501 h 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527" h="9021">
                  <a:moveTo>
                    <a:pt x="334176" y="4501"/>
                  </a:moveTo>
                  <a:lnTo>
                    <a:pt x="334176" y="575"/>
                  </a:lnTo>
                  <a:lnTo>
                    <a:pt x="334127" y="-10"/>
                  </a:lnTo>
                  <a:cubicBezTo>
                    <a:pt x="333713" y="-2546"/>
                    <a:pt x="330665" y="-4521"/>
                    <a:pt x="326983" y="-4521"/>
                  </a:cubicBezTo>
                  <a:lnTo>
                    <a:pt x="-3159" y="-4521"/>
                  </a:lnTo>
                  <a:cubicBezTo>
                    <a:pt x="-6841" y="-4521"/>
                    <a:pt x="-9889" y="-2546"/>
                    <a:pt x="-10303" y="-10"/>
                  </a:cubicBezTo>
                  <a:lnTo>
                    <a:pt x="-10352" y="575"/>
                  </a:lnTo>
                  <a:lnTo>
                    <a:pt x="-10352" y="4501"/>
                  </a:lnTo>
                  <a:lnTo>
                    <a:pt x="334176" y="4501"/>
                  </a:lnTo>
                </a:path>
              </a:pathLst>
            </a:custGeom>
            <a:solidFill>
              <a:srgbClr val="5D4F99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6" name="Forma Livre: Forma 265">
              <a:extLst>
                <a:ext uri="{FF2B5EF4-FFF2-40B4-BE49-F238E27FC236}">
                  <a16:creationId xmlns:a16="http://schemas.microsoft.com/office/drawing/2014/main" id="{C13FB375-C047-08B4-4676-957C08E1D296}"/>
                </a:ext>
              </a:extLst>
            </p:cNvPr>
            <p:cNvSpPr/>
            <p:nvPr/>
          </p:nvSpPr>
          <p:spPr>
            <a:xfrm flipV="1">
              <a:off x="5753884" y="5951802"/>
              <a:ext cx="344430" cy="4510"/>
            </a:xfrm>
            <a:custGeom>
              <a:avLst/>
              <a:gdLst>
                <a:gd name="connsiteX0" fmla="*/ 334078 w 344430"/>
                <a:gd name="connsiteY0" fmla="*/ 0 h 4510"/>
                <a:gd name="connsiteX1" fmla="*/ 326934 w 344430"/>
                <a:gd name="connsiteY1" fmla="*/ -4510 h 4510"/>
                <a:gd name="connsiteX2" fmla="*/ -3208 w 344430"/>
                <a:gd name="connsiteY2" fmla="*/ -4510 h 4510"/>
                <a:gd name="connsiteX3" fmla="*/ -10352 w 344430"/>
                <a:gd name="connsiteY3" fmla="*/ 0 h 4510"/>
                <a:gd name="connsiteX4" fmla="*/ 334078 w 344430"/>
                <a:gd name="connsiteY4" fmla="*/ 0 h 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430" h="4510">
                  <a:moveTo>
                    <a:pt x="334078" y="0"/>
                  </a:moveTo>
                  <a:cubicBezTo>
                    <a:pt x="333664" y="-2535"/>
                    <a:pt x="330616" y="-4510"/>
                    <a:pt x="326934" y="-4510"/>
                  </a:cubicBezTo>
                  <a:lnTo>
                    <a:pt x="-3208" y="-4510"/>
                  </a:lnTo>
                  <a:cubicBezTo>
                    <a:pt x="-6890" y="-4510"/>
                    <a:pt x="-9938" y="-2535"/>
                    <a:pt x="-10352" y="0"/>
                  </a:cubicBezTo>
                  <a:lnTo>
                    <a:pt x="334078" y="0"/>
                  </a:lnTo>
                </a:path>
              </a:pathLst>
            </a:custGeom>
            <a:solidFill>
              <a:srgbClr val="241F3C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7" name="Forma Livre: Forma 266">
              <a:extLst>
                <a:ext uri="{FF2B5EF4-FFF2-40B4-BE49-F238E27FC236}">
                  <a16:creationId xmlns:a16="http://schemas.microsoft.com/office/drawing/2014/main" id="{00C351A5-70DC-7A12-331B-70939437768A}"/>
                </a:ext>
              </a:extLst>
            </p:cNvPr>
            <p:cNvSpPr/>
            <p:nvPr/>
          </p:nvSpPr>
          <p:spPr>
            <a:xfrm flipV="1">
              <a:off x="6135084" y="5721458"/>
              <a:ext cx="3486" cy="3437"/>
            </a:xfrm>
            <a:custGeom>
              <a:avLst/>
              <a:gdLst>
                <a:gd name="connsiteX0" fmla="*/ -9516 w 3486"/>
                <a:gd name="connsiteY0" fmla="*/ -2243 h 3437"/>
                <a:gd name="connsiteX1" fmla="*/ -7615 w 3486"/>
                <a:gd name="connsiteY1" fmla="*/ -4121 h 3437"/>
                <a:gd name="connsiteX2" fmla="*/ -8639 w 3486"/>
                <a:gd name="connsiteY2" fmla="*/ -5584 h 3437"/>
                <a:gd name="connsiteX3" fmla="*/ -11101 w 3486"/>
                <a:gd name="connsiteY3" fmla="*/ -2146 h 3437"/>
                <a:gd name="connsiteX4" fmla="*/ -9516 w 3486"/>
                <a:gd name="connsiteY4" fmla="*/ -2243 h 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" h="3437">
                  <a:moveTo>
                    <a:pt x="-9516" y="-2243"/>
                  </a:moveTo>
                  <a:lnTo>
                    <a:pt x="-7615" y="-4121"/>
                  </a:lnTo>
                  <a:lnTo>
                    <a:pt x="-8639" y="-5584"/>
                  </a:lnTo>
                  <a:lnTo>
                    <a:pt x="-11101" y="-2146"/>
                  </a:lnTo>
                  <a:lnTo>
                    <a:pt x="-9516" y="-2243"/>
                  </a:lnTo>
                </a:path>
              </a:pathLst>
            </a:custGeom>
            <a:solidFill>
              <a:srgbClr val="241F3C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8" name="Forma Livre: Forma 267">
              <a:extLst>
                <a:ext uri="{FF2B5EF4-FFF2-40B4-BE49-F238E27FC236}">
                  <a16:creationId xmlns:a16="http://schemas.microsoft.com/office/drawing/2014/main" id="{BB8A4A2A-64D7-A1EC-ECBD-579EBDFB3AE6}"/>
                </a:ext>
              </a:extLst>
            </p:cNvPr>
            <p:cNvSpPr/>
            <p:nvPr/>
          </p:nvSpPr>
          <p:spPr>
            <a:xfrm flipV="1">
              <a:off x="5818744" y="5719630"/>
              <a:ext cx="319940" cy="227076"/>
            </a:xfrm>
            <a:custGeom>
              <a:avLst/>
              <a:gdLst>
                <a:gd name="connsiteX0" fmla="*/ 264277 w 319940"/>
                <a:gd name="connsiteY0" fmla="*/ -5072 h 227076"/>
                <a:gd name="connsiteX1" fmla="*/ -3543 w 319940"/>
                <a:gd name="connsiteY1" fmla="*/ -5072 h 227076"/>
                <a:gd name="connsiteX2" fmla="*/ -10419 w 319940"/>
                <a:gd name="connsiteY2" fmla="*/ 3193 h 227076"/>
                <a:gd name="connsiteX3" fmla="*/ 24912 w 319940"/>
                <a:gd name="connsiteY3" fmla="*/ 213738 h 227076"/>
                <a:gd name="connsiteX4" fmla="*/ 34567 w 319940"/>
                <a:gd name="connsiteY4" fmla="*/ 222004 h 227076"/>
                <a:gd name="connsiteX5" fmla="*/ 302387 w 319940"/>
                <a:gd name="connsiteY5" fmla="*/ 222004 h 227076"/>
                <a:gd name="connsiteX6" fmla="*/ 309287 w 319940"/>
                <a:gd name="connsiteY6" fmla="*/ 213738 h 227076"/>
                <a:gd name="connsiteX7" fmla="*/ 273933 w 319940"/>
                <a:gd name="connsiteY7" fmla="*/ 3193 h 227076"/>
                <a:gd name="connsiteX8" fmla="*/ 264277 w 319940"/>
                <a:gd name="connsiteY8" fmla="*/ -5072 h 2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940" h="227076">
                  <a:moveTo>
                    <a:pt x="264277" y="-5072"/>
                  </a:moveTo>
                  <a:lnTo>
                    <a:pt x="-3543" y="-5072"/>
                  </a:lnTo>
                  <a:cubicBezTo>
                    <a:pt x="-8102" y="-5072"/>
                    <a:pt x="-11199" y="-1391"/>
                    <a:pt x="-10419" y="3193"/>
                  </a:cubicBezTo>
                  <a:lnTo>
                    <a:pt x="24912" y="213738"/>
                  </a:lnTo>
                  <a:cubicBezTo>
                    <a:pt x="25692" y="218322"/>
                    <a:pt x="30008" y="222004"/>
                    <a:pt x="34567" y="222004"/>
                  </a:cubicBezTo>
                  <a:lnTo>
                    <a:pt x="302387" y="222004"/>
                  </a:lnTo>
                  <a:cubicBezTo>
                    <a:pt x="306971" y="222004"/>
                    <a:pt x="310043" y="218322"/>
                    <a:pt x="309287" y="213738"/>
                  </a:cubicBezTo>
                  <a:lnTo>
                    <a:pt x="273933" y="3193"/>
                  </a:lnTo>
                  <a:cubicBezTo>
                    <a:pt x="273177" y="-1391"/>
                    <a:pt x="268836" y="-5072"/>
                    <a:pt x="264277" y="-5072"/>
                  </a:cubicBezTo>
                </a:path>
              </a:pathLst>
            </a:custGeom>
            <a:solidFill>
              <a:srgbClr val="5D4F99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69" name="Forma Livre: Forma 268">
              <a:extLst>
                <a:ext uri="{FF2B5EF4-FFF2-40B4-BE49-F238E27FC236}">
                  <a16:creationId xmlns:a16="http://schemas.microsoft.com/office/drawing/2014/main" id="{64F6BAE9-9100-B51C-8154-1F90F2AA25A7}"/>
                </a:ext>
              </a:extLst>
            </p:cNvPr>
            <p:cNvSpPr/>
            <p:nvPr/>
          </p:nvSpPr>
          <p:spPr>
            <a:xfrm flipV="1">
              <a:off x="5820701" y="5721556"/>
              <a:ext cx="319940" cy="227100"/>
            </a:xfrm>
            <a:custGeom>
              <a:avLst/>
              <a:gdLst>
                <a:gd name="connsiteX0" fmla="*/ 264288 w 319940"/>
                <a:gd name="connsiteY0" fmla="*/ -5063 h 227100"/>
                <a:gd name="connsiteX1" fmla="*/ -3556 w 319940"/>
                <a:gd name="connsiteY1" fmla="*/ -5063 h 227100"/>
                <a:gd name="connsiteX2" fmla="*/ -10432 w 319940"/>
                <a:gd name="connsiteY2" fmla="*/ 3202 h 227100"/>
                <a:gd name="connsiteX3" fmla="*/ 24923 w 319940"/>
                <a:gd name="connsiteY3" fmla="*/ 213772 h 227100"/>
                <a:gd name="connsiteX4" fmla="*/ 34579 w 319940"/>
                <a:gd name="connsiteY4" fmla="*/ 222037 h 227100"/>
                <a:gd name="connsiteX5" fmla="*/ 302398 w 319940"/>
                <a:gd name="connsiteY5" fmla="*/ 222037 h 227100"/>
                <a:gd name="connsiteX6" fmla="*/ 309274 w 319940"/>
                <a:gd name="connsiteY6" fmla="*/ 213772 h 227100"/>
                <a:gd name="connsiteX7" fmla="*/ 273944 w 319940"/>
                <a:gd name="connsiteY7" fmla="*/ 3202 h 227100"/>
                <a:gd name="connsiteX8" fmla="*/ 264288 w 319940"/>
                <a:gd name="connsiteY8" fmla="*/ -5063 h 2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940" h="227100">
                  <a:moveTo>
                    <a:pt x="264288" y="-5063"/>
                  </a:moveTo>
                  <a:lnTo>
                    <a:pt x="-3556" y="-5063"/>
                  </a:lnTo>
                  <a:cubicBezTo>
                    <a:pt x="-8116" y="-5063"/>
                    <a:pt x="-11188" y="-1357"/>
                    <a:pt x="-10432" y="3202"/>
                  </a:cubicBezTo>
                  <a:lnTo>
                    <a:pt x="24923" y="213772"/>
                  </a:lnTo>
                  <a:cubicBezTo>
                    <a:pt x="25679" y="218356"/>
                    <a:pt x="30019" y="222037"/>
                    <a:pt x="34579" y="222037"/>
                  </a:cubicBezTo>
                  <a:lnTo>
                    <a:pt x="302398" y="222037"/>
                  </a:lnTo>
                  <a:cubicBezTo>
                    <a:pt x="306958" y="222037"/>
                    <a:pt x="310055" y="218356"/>
                    <a:pt x="309274" y="213772"/>
                  </a:cubicBezTo>
                  <a:lnTo>
                    <a:pt x="273944" y="3202"/>
                  </a:lnTo>
                  <a:cubicBezTo>
                    <a:pt x="273163" y="-1357"/>
                    <a:pt x="268848" y="-5063"/>
                    <a:pt x="264288" y="-506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70" name="Forma Livre: Forma 269">
              <a:extLst>
                <a:ext uri="{FF2B5EF4-FFF2-40B4-BE49-F238E27FC236}">
                  <a16:creationId xmlns:a16="http://schemas.microsoft.com/office/drawing/2014/main" id="{C6ACEB11-F084-81D9-E1FB-6F88216574AF}"/>
                </a:ext>
              </a:extLst>
            </p:cNvPr>
            <p:cNvSpPr/>
            <p:nvPr/>
          </p:nvSpPr>
          <p:spPr>
            <a:xfrm flipV="1">
              <a:off x="5948230" y="5804106"/>
              <a:ext cx="70776" cy="73385"/>
            </a:xfrm>
            <a:custGeom>
              <a:avLst/>
              <a:gdLst>
                <a:gd name="connsiteX0" fmla="*/ -10304 w 70776"/>
                <a:gd name="connsiteY0" fmla="*/ 35716 h 73385"/>
                <a:gd name="connsiteX1" fmla="*/ 20638 w 70776"/>
                <a:gd name="connsiteY1" fmla="*/ -4808 h 73385"/>
                <a:gd name="connsiteX2" fmla="*/ 59967 w 70776"/>
                <a:gd name="connsiteY2" fmla="*/ 27621 h 73385"/>
                <a:gd name="connsiteX3" fmla="*/ 29026 w 70776"/>
                <a:gd name="connsiteY3" fmla="*/ 68120 h 73385"/>
                <a:gd name="connsiteX4" fmla="*/ -10304 w 70776"/>
                <a:gd name="connsiteY4" fmla="*/ 35716 h 7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76" h="73385">
                  <a:moveTo>
                    <a:pt x="-10304" y="35716"/>
                  </a:moveTo>
                  <a:cubicBezTo>
                    <a:pt x="-12620" y="15551"/>
                    <a:pt x="1230" y="-2590"/>
                    <a:pt x="20638" y="-4808"/>
                  </a:cubicBezTo>
                  <a:cubicBezTo>
                    <a:pt x="40047" y="-7052"/>
                    <a:pt x="57651" y="7480"/>
                    <a:pt x="59967" y="27621"/>
                  </a:cubicBezTo>
                  <a:cubicBezTo>
                    <a:pt x="62284" y="47761"/>
                    <a:pt x="48434" y="65901"/>
                    <a:pt x="29026" y="68120"/>
                  </a:cubicBezTo>
                  <a:cubicBezTo>
                    <a:pt x="9642" y="70363"/>
                    <a:pt x="-7963" y="55856"/>
                    <a:pt x="-10304" y="35716"/>
                  </a:cubicBezTo>
                </a:path>
              </a:pathLst>
            </a:custGeom>
            <a:solidFill>
              <a:schemeClr val="accent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71" name="Forma Livre: Forma 270">
              <a:extLst>
                <a:ext uri="{FF2B5EF4-FFF2-40B4-BE49-F238E27FC236}">
                  <a16:creationId xmlns:a16="http://schemas.microsoft.com/office/drawing/2014/main" id="{0E551BD1-6AA1-2E59-D496-22C6DB1C2049}"/>
                </a:ext>
              </a:extLst>
            </p:cNvPr>
            <p:cNvSpPr/>
            <p:nvPr/>
          </p:nvSpPr>
          <p:spPr>
            <a:xfrm flipV="1">
              <a:off x="5628265" y="5636021"/>
              <a:ext cx="93060" cy="156927"/>
            </a:xfrm>
            <a:custGeom>
              <a:avLst/>
              <a:gdLst>
                <a:gd name="connsiteX0" fmla="*/ 80782 w 93060"/>
                <a:gd name="connsiteY0" fmla="*/ -5624 h 156927"/>
                <a:gd name="connsiteX1" fmla="*/ -9459 w 93060"/>
                <a:gd name="connsiteY1" fmla="*/ 40069 h 156927"/>
                <a:gd name="connsiteX2" fmla="*/ 46719 w 93060"/>
                <a:gd name="connsiteY2" fmla="*/ 151303 h 156927"/>
                <a:gd name="connsiteX3" fmla="*/ 76319 w 93060"/>
                <a:gd name="connsiteY3" fmla="*/ 86323 h 156927"/>
                <a:gd name="connsiteX4" fmla="*/ 80782 w 93060"/>
                <a:gd name="connsiteY4" fmla="*/ -5624 h 15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60" h="156927">
                  <a:moveTo>
                    <a:pt x="80782" y="-5624"/>
                  </a:moveTo>
                  <a:lnTo>
                    <a:pt x="-9459" y="40069"/>
                  </a:lnTo>
                  <a:cubicBezTo>
                    <a:pt x="-9459" y="40069"/>
                    <a:pt x="16826" y="133455"/>
                    <a:pt x="46719" y="151303"/>
                  </a:cubicBezTo>
                  <a:cubicBezTo>
                    <a:pt x="61275" y="142550"/>
                    <a:pt x="68346" y="122458"/>
                    <a:pt x="76319" y="86323"/>
                  </a:cubicBezTo>
                  <a:cubicBezTo>
                    <a:pt x="83195" y="55138"/>
                    <a:pt x="86268" y="23635"/>
                    <a:pt x="80782" y="-562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sp>
        <p:nvSpPr>
          <p:cNvPr id="354" name="Esteira rolante 3">
            <a:extLst>
              <a:ext uri="{FF2B5EF4-FFF2-40B4-BE49-F238E27FC236}">
                <a16:creationId xmlns:a16="http://schemas.microsoft.com/office/drawing/2014/main" id="{CF9C4CF3-6EC8-95BA-5C9B-E946D831E494}"/>
              </a:ext>
            </a:extLst>
          </p:cNvPr>
          <p:cNvSpPr/>
          <p:nvPr/>
        </p:nvSpPr>
        <p:spPr>
          <a:xfrm flipV="1">
            <a:off x="6091121" y="5222552"/>
            <a:ext cx="3463360" cy="152246"/>
          </a:xfrm>
          <a:custGeom>
            <a:avLst/>
            <a:gdLst>
              <a:gd name="connsiteX0" fmla="*/ -22640 w 4329200"/>
              <a:gd name="connsiteY0" fmla="*/ 91923 h 190307"/>
              <a:gd name="connsiteX1" fmla="*/ 5204 w 4329200"/>
              <a:gd name="connsiteY1" fmla="*/ 24651 h 190307"/>
              <a:gd name="connsiteX2" fmla="*/ 72477 w 4329200"/>
              <a:gd name="connsiteY2" fmla="*/ -3242 h 190307"/>
              <a:gd name="connsiteX3" fmla="*/ 4211395 w 4329200"/>
              <a:gd name="connsiteY3" fmla="*/ -3242 h 190307"/>
              <a:gd name="connsiteX4" fmla="*/ 4306561 w 4329200"/>
              <a:gd name="connsiteY4" fmla="*/ 91923 h 190307"/>
              <a:gd name="connsiteX5" fmla="*/ 4278691 w 4329200"/>
              <a:gd name="connsiteY5" fmla="*/ 159195 h 190307"/>
              <a:gd name="connsiteX6" fmla="*/ 4211395 w 4329200"/>
              <a:gd name="connsiteY6" fmla="*/ 187065 h 190307"/>
              <a:gd name="connsiteX7" fmla="*/ 72477 w 4329200"/>
              <a:gd name="connsiteY7" fmla="*/ 187065 h 190307"/>
              <a:gd name="connsiteX8" fmla="*/ -22640 w 4329200"/>
              <a:gd name="connsiteY8" fmla="*/ 91923 h 19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9200" h="190307">
                <a:moveTo>
                  <a:pt x="-22640" y="91923"/>
                </a:moveTo>
                <a:cubicBezTo>
                  <a:pt x="-22640" y="65639"/>
                  <a:pt x="-11985" y="41866"/>
                  <a:pt x="5204" y="24651"/>
                </a:cubicBezTo>
                <a:cubicBezTo>
                  <a:pt x="22419" y="7413"/>
                  <a:pt x="46217" y="-3242"/>
                  <a:pt x="72477" y="-3242"/>
                </a:cubicBezTo>
                <a:lnTo>
                  <a:pt x="4211395" y="-3242"/>
                </a:lnTo>
                <a:cubicBezTo>
                  <a:pt x="4263963" y="-3242"/>
                  <a:pt x="4306561" y="39378"/>
                  <a:pt x="4306561" y="91923"/>
                </a:cubicBezTo>
                <a:cubicBezTo>
                  <a:pt x="4306561" y="118208"/>
                  <a:pt x="4295905" y="141981"/>
                  <a:pt x="4278691" y="159195"/>
                </a:cubicBezTo>
                <a:cubicBezTo>
                  <a:pt x="4261477" y="176434"/>
                  <a:pt x="4237680" y="187065"/>
                  <a:pt x="4211395" y="187065"/>
                </a:cubicBezTo>
                <a:lnTo>
                  <a:pt x="72477" y="187065"/>
                </a:lnTo>
                <a:cubicBezTo>
                  <a:pt x="19956" y="187065"/>
                  <a:pt x="-22640" y="144468"/>
                  <a:pt x="-22640" y="91923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24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440" dirty="0">
              <a:latin typeface="Roboto" panose="02000000000000000000" pitchFamily="2" charset="0"/>
            </a:endParaRPr>
          </a:p>
        </p:txBody>
      </p:sp>
      <p:sp>
        <p:nvSpPr>
          <p:cNvPr id="357" name="Esteira rolante 2">
            <a:extLst>
              <a:ext uri="{FF2B5EF4-FFF2-40B4-BE49-F238E27FC236}">
                <a16:creationId xmlns:a16="http://schemas.microsoft.com/office/drawing/2014/main" id="{1A1E07FB-E5D8-F552-CC52-189001EB1038}"/>
              </a:ext>
            </a:extLst>
          </p:cNvPr>
          <p:cNvSpPr/>
          <p:nvPr/>
        </p:nvSpPr>
        <p:spPr>
          <a:xfrm flipV="1">
            <a:off x="6135646" y="5257635"/>
            <a:ext cx="79034" cy="79034"/>
          </a:xfrm>
          <a:custGeom>
            <a:avLst/>
            <a:gdLst>
              <a:gd name="connsiteX0" fmla="*/ 11754 w 98792"/>
              <a:gd name="connsiteY0" fmla="*/ 65493 h 98792"/>
              <a:gd name="connsiteX1" fmla="*/ 53424 w 98792"/>
              <a:gd name="connsiteY1" fmla="*/ 68467 h 98792"/>
              <a:gd name="connsiteX2" fmla="*/ 56399 w 98792"/>
              <a:gd name="connsiteY2" fmla="*/ 26797 h 98792"/>
              <a:gd name="connsiteX3" fmla="*/ 14729 w 98792"/>
              <a:gd name="connsiteY3" fmla="*/ 23823 h 98792"/>
              <a:gd name="connsiteX4" fmla="*/ 11754 w 98792"/>
              <a:gd name="connsiteY4" fmla="*/ 65493 h 98792"/>
              <a:gd name="connsiteX5" fmla="*/ -3241 w 98792"/>
              <a:gd name="connsiteY5" fmla="*/ 78513 h 98792"/>
              <a:gd name="connsiteX6" fmla="*/ 1708 w 98792"/>
              <a:gd name="connsiteY6" fmla="*/ 8827 h 98792"/>
              <a:gd name="connsiteX7" fmla="*/ 71395 w 98792"/>
              <a:gd name="connsiteY7" fmla="*/ 13777 h 98792"/>
              <a:gd name="connsiteX8" fmla="*/ 66445 w 98792"/>
              <a:gd name="connsiteY8" fmla="*/ 83463 h 98792"/>
              <a:gd name="connsiteX9" fmla="*/ -3241 w 98792"/>
              <a:gd name="connsiteY9" fmla="*/ 78513 h 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92" h="98792">
                <a:moveTo>
                  <a:pt x="11754" y="65493"/>
                </a:moveTo>
                <a:cubicBezTo>
                  <a:pt x="22458" y="77831"/>
                  <a:pt x="41111" y="79147"/>
                  <a:pt x="53424" y="68467"/>
                </a:cubicBezTo>
                <a:cubicBezTo>
                  <a:pt x="65762" y="57788"/>
                  <a:pt x="67078" y="39111"/>
                  <a:pt x="56399" y="26797"/>
                </a:cubicBezTo>
                <a:cubicBezTo>
                  <a:pt x="45719" y="14460"/>
                  <a:pt x="27042" y="13143"/>
                  <a:pt x="14729" y="23823"/>
                </a:cubicBezTo>
                <a:cubicBezTo>
                  <a:pt x="2391" y="34527"/>
                  <a:pt x="1075" y="53180"/>
                  <a:pt x="11754" y="65493"/>
                </a:cubicBezTo>
                <a:close/>
                <a:moveTo>
                  <a:pt x="-3241" y="78513"/>
                </a:moveTo>
                <a:cubicBezTo>
                  <a:pt x="-21114" y="57910"/>
                  <a:pt x="-18895" y="26700"/>
                  <a:pt x="1708" y="8827"/>
                </a:cubicBezTo>
                <a:cubicBezTo>
                  <a:pt x="22336" y="-9045"/>
                  <a:pt x="53522" y="-6826"/>
                  <a:pt x="71395" y="13777"/>
                </a:cubicBezTo>
                <a:cubicBezTo>
                  <a:pt x="89267" y="34405"/>
                  <a:pt x="87048" y="65590"/>
                  <a:pt x="66445" y="83463"/>
                </a:cubicBezTo>
                <a:cubicBezTo>
                  <a:pt x="45841" y="101335"/>
                  <a:pt x="14631" y="99117"/>
                  <a:pt x="-3241" y="78513"/>
                </a:cubicBezTo>
              </a:path>
            </a:pathLst>
          </a:custGeom>
          <a:solidFill>
            <a:schemeClr val="bg1"/>
          </a:solidFill>
          <a:ln w="24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440" dirty="0">
              <a:latin typeface="Roboto" panose="02000000000000000000" pitchFamily="2" charset="0"/>
            </a:endParaRPr>
          </a:p>
        </p:txBody>
      </p:sp>
      <p:sp>
        <p:nvSpPr>
          <p:cNvPr id="360" name="Esteira rolante 1">
            <a:extLst>
              <a:ext uri="{FF2B5EF4-FFF2-40B4-BE49-F238E27FC236}">
                <a16:creationId xmlns:a16="http://schemas.microsoft.com/office/drawing/2014/main" id="{EBEAED0E-3267-9468-F05D-234102741A3B}"/>
              </a:ext>
            </a:extLst>
          </p:cNvPr>
          <p:cNvSpPr/>
          <p:nvPr/>
        </p:nvSpPr>
        <p:spPr>
          <a:xfrm flipV="1">
            <a:off x="9373223" y="5259976"/>
            <a:ext cx="79034" cy="79034"/>
          </a:xfrm>
          <a:custGeom>
            <a:avLst/>
            <a:gdLst>
              <a:gd name="connsiteX0" fmla="*/ 11754 w 98792"/>
              <a:gd name="connsiteY0" fmla="*/ 65493 h 98792"/>
              <a:gd name="connsiteX1" fmla="*/ 53424 w 98792"/>
              <a:gd name="connsiteY1" fmla="*/ 68467 h 98792"/>
              <a:gd name="connsiteX2" fmla="*/ 56399 w 98792"/>
              <a:gd name="connsiteY2" fmla="*/ 26797 h 98792"/>
              <a:gd name="connsiteX3" fmla="*/ 14729 w 98792"/>
              <a:gd name="connsiteY3" fmla="*/ 23823 h 98792"/>
              <a:gd name="connsiteX4" fmla="*/ 11754 w 98792"/>
              <a:gd name="connsiteY4" fmla="*/ 65493 h 98792"/>
              <a:gd name="connsiteX5" fmla="*/ -3241 w 98792"/>
              <a:gd name="connsiteY5" fmla="*/ 78513 h 98792"/>
              <a:gd name="connsiteX6" fmla="*/ 1708 w 98792"/>
              <a:gd name="connsiteY6" fmla="*/ 8827 h 98792"/>
              <a:gd name="connsiteX7" fmla="*/ 71395 w 98792"/>
              <a:gd name="connsiteY7" fmla="*/ 13777 h 98792"/>
              <a:gd name="connsiteX8" fmla="*/ 66445 w 98792"/>
              <a:gd name="connsiteY8" fmla="*/ 83463 h 98792"/>
              <a:gd name="connsiteX9" fmla="*/ -3241 w 98792"/>
              <a:gd name="connsiteY9" fmla="*/ 78513 h 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92" h="98792">
                <a:moveTo>
                  <a:pt x="11754" y="65493"/>
                </a:moveTo>
                <a:cubicBezTo>
                  <a:pt x="22458" y="77831"/>
                  <a:pt x="41111" y="79147"/>
                  <a:pt x="53424" y="68467"/>
                </a:cubicBezTo>
                <a:cubicBezTo>
                  <a:pt x="65762" y="57788"/>
                  <a:pt x="67078" y="39111"/>
                  <a:pt x="56399" y="26797"/>
                </a:cubicBezTo>
                <a:cubicBezTo>
                  <a:pt x="45719" y="14460"/>
                  <a:pt x="27042" y="13143"/>
                  <a:pt x="14729" y="23823"/>
                </a:cubicBezTo>
                <a:cubicBezTo>
                  <a:pt x="2391" y="34527"/>
                  <a:pt x="1075" y="53180"/>
                  <a:pt x="11754" y="65493"/>
                </a:cubicBezTo>
                <a:close/>
                <a:moveTo>
                  <a:pt x="-3241" y="78513"/>
                </a:moveTo>
                <a:cubicBezTo>
                  <a:pt x="-21114" y="57910"/>
                  <a:pt x="-18895" y="26700"/>
                  <a:pt x="1708" y="8827"/>
                </a:cubicBezTo>
                <a:cubicBezTo>
                  <a:pt x="22336" y="-9045"/>
                  <a:pt x="53522" y="-6826"/>
                  <a:pt x="71395" y="13777"/>
                </a:cubicBezTo>
                <a:cubicBezTo>
                  <a:pt x="89267" y="34405"/>
                  <a:pt x="87048" y="65590"/>
                  <a:pt x="66445" y="83463"/>
                </a:cubicBezTo>
                <a:cubicBezTo>
                  <a:pt x="45841" y="101335"/>
                  <a:pt x="14631" y="99117"/>
                  <a:pt x="-3241" y="78513"/>
                </a:cubicBezTo>
              </a:path>
            </a:pathLst>
          </a:custGeom>
          <a:solidFill>
            <a:schemeClr val="bg1"/>
          </a:solidFill>
          <a:ln w="24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440" dirty="0">
              <a:latin typeface="Roboto" panose="02000000000000000000" pitchFamily="2" charset="0"/>
            </a:endParaRPr>
          </a:p>
        </p:txBody>
      </p:sp>
      <p:grpSp>
        <p:nvGrpSpPr>
          <p:cNvPr id="171" name="Ipad">
            <a:extLst>
              <a:ext uri="{FF2B5EF4-FFF2-40B4-BE49-F238E27FC236}">
                <a16:creationId xmlns:a16="http://schemas.microsoft.com/office/drawing/2014/main" id="{A22E792B-EA01-AFA2-9D28-7A89F60696F4}"/>
              </a:ext>
            </a:extLst>
          </p:cNvPr>
          <p:cNvGrpSpPr/>
          <p:nvPr/>
        </p:nvGrpSpPr>
        <p:grpSpPr>
          <a:xfrm>
            <a:off x="6565304" y="3045863"/>
            <a:ext cx="1580624" cy="2331768"/>
            <a:chOff x="5397797" y="2210936"/>
            <a:chExt cx="1975780" cy="2914710"/>
          </a:xfrm>
        </p:grpSpPr>
        <p:sp>
          <p:nvSpPr>
            <p:cNvPr id="172" name="Forma Livre: Forma 171">
              <a:extLst>
                <a:ext uri="{FF2B5EF4-FFF2-40B4-BE49-F238E27FC236}">
                  <a16:creationId xmlns:a16="http://schemas.microsoft.com/office/drawing/2014/main" id="{0903A128-44DB-8991-69A6-81ABCA60A0C3}"/>
                </a:ext>
              </a:extLst>
            </p:cNvPr>
            <p:cNvSpPr/>
            <p:nvPr/>
          </p:nvSpPr>
          <p:spPr>
            <a:xfrm flipV="1">
              <a:off x="5397797" y="2210936"/>
              <a:ext cx="1975780" cy="2914710"/>
            </a:xfrm>
            <a:custGeom>
              <a:avLst/>
              <a:gdLst>
                <a:gd name="connsiteX0" fmla="*/ -22697 w 1975780"/>
                <a:gd name="connsiteY0" fmla="*/ 68033 h 2914710"/>
                <a:gd name="connsiteX1" fmla="*/ -22697 w 1975780"/>
                <a:gd name="connsiteY1" fmla="*/ 2831571 h 2914710"/>
                <a:gd name="connsiteX2" fmla="*/ 52864 w 1975780"/>
                <a:gd name="connsiteY2" fmla="*/ 2907158 h 2914710"/>
                <a:gd name="connsiteX3" fmla="*/ 1877521 w 1975780"/>
                <a:gd name="connsiteY3" fmla="*/ 2907158 h 2914710"/>
                <a:gd name="connsiteX4" fmla="*/ 1953083 w 1975780"/>
                <a:gd name="connsiteY4" fmla="*/ 2831571 h 2914710"/>
                <a:gd name="connsiteX5" fmla="*/ 1953083 w 1975780"/>
                <a:gd name="connsiteY5" fmla="*/ 68033 h 2914710"/>
                <a:gd name="connsiteX6" fmla="*/ 1877521 w 1975780"/>
                <a:gd name="connsiteY6" fmla="*/ -7553 h 2914710"/>
                <a:gd name="connsiteX7" fmla="*/ 52864 w 1975780"/>
                <a:gd name="connsiteY7" fmla="*/ -7553 h 2914710"/>
                <a:gd name="connsiteX8" fmla="*/ -22697 w 1975780"/>
                <a:gd name="connsiteY8" fmla="*/ 68033 h 29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780" h="2914710">
                  <a:moveTo>
                    <a:pt x="-22697" y="68033"/>
                  </a:moveTo>
                  <a:lnTo>
                    <a:pt x="-22697" y="2831571"/>
                  </a:lnTo>
                  <a:cubicBezTo>
                    <a:pt x="-22697" y="2873314"/>
                    <a:pt x="11121" y="2907158"/>
                    <a:pt x="52864" y="2907158"/>
                  </a:cubicBezTo>
                  <a:lnTo>
                    <a:pt x="1877521" y="2907158"/>
                  </a:lnTo>
                  <a:cubicBezTo>
                    <a:pt x="1919264" y="2907158"/>
                    <a:pt x="1953083" y="2873314"/>
                    <a:pt x="1953083" y="2831571"/>
                  </a:cubicBezTo>
                  <a:lnTo>
                    <a:pt x="1953083" y="68033"/>
                  </a:lnTo>
                  <a:cubicBezTo>
                    <a:pt x="1953083" y="26290"/>
                    <a:pt x="1919264" y="-7553"/>
                    <a:pt x="1877521" y="-7553"/>
                  </a:cubicBezTo>
                  <a:lnTo>
                    <a:pt x="52864" y="-7553"/>
                  </a:lnTo>
                  <a:cubicBezTo>
                    <a:pt x="11121" y="-7553"/>
                    <a:pt x="-22697" y="26290"/>
                    <a:pt x="-22697" y="68033"/>
                  </a:cubicBezTo>
                </a:path>
              </a:pathLst>
            </a:custGeom>
            <a:solidFill>
              <a:schemeClr val="bg1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73" name="Forma Livre: Forma 172">
              <a:extLst>
                <a:ext uri="{FF2B5EF4-FFF2-40B4-BE49-F238E27FC236}">
                  <a16:creationId xmlns:a16="http://schemas.microsoft.com/office/drawing/2014/main" id="{4EE7E9E2-76BC-1A9C-6675-CAC6295A07AD}"/>
                </a:ext>
              </a:extLst>
            </p:cNvPr>
            <p:cNvSpPr/>
            <p:nvPr/>
          </p:nvSpPr>
          <p:spPr>
            <a:xfrm flipV="1">
              <a:off x="5436029" y="2249973"/>
              <a:ext cx="1899316" cy="2827566"/>
            </a:xfrm>
            <a:custGeom>
              <a:avLst/>
              <a:gdLst>
                <a:gd name="connsiteX0" fmla="*/ 37455 w 1899316"/>
                <a:gd name="connsiteY0" fmla="*/ 2819993 h 2827566"/>
                <a:gd name="connsiteX1" fmla="*/ 1816467 w 1899316"/>
                <a:gd name="connsiteY1" fmla="*/ 2819993 h 2827566"/>
                <a:gd name="connsiteX2" fmla="*/ 1876619 w 1899316"/>
                <a:gd name="connsiteY2" fmla="*/ 2759840 h 2827566"/>
                <a:gd name="connsiteX3" fmla="*/ 1876619 w 1899316"/>
                <a:gd name="connsiteY3" fmla="*/ 52578 h 2827566"/>
                <a:gd name="connsiteX4" fmla="*/ 1816467 w 1899316"/>
                <a:gd name="connsiteY4" fmla="*/ -7574 h 2827566"/>
                <a:gd name="connsiteX5" fmla="*/ 37455 w 1899316"/>
                <a:gd name="connsiteY5" fmla="*/ -7574 h 2827566"/>
                <a:gd name="connsiteX6" fmla="*/ -22697 w 1899316"/>
                <a:gd name="connsiteY6" fmla="*/ 52578 h 2827566"/>
                <a:gd name="connsiteX7" fmla="*/ -22697 w 1899316"/>
                <a:gd name="connsiteY7" fmla="*/ 2759840 h 2827566"/>
                <a:gd name="connsiteX8" fmla="*/ 37455 w 1899316"/>
                <a:gd name="connsiteY8" fmla="*/ 2819993 h 282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9316" h="2827566">
                  <a:moveTo>
                    <a:pt x="37455" y="2819993"/>
                  </a:moveTo>
                  <a:lnTo>
                    <a:pt x="1816467" y="2819993"/>
                  </a:lnTo>
                  <a:cubicBezTo>
                    <a:pt x="1849701" y="2819993"/>
                    <a:pt x="1876619" y="2793050"/>
                    <a:pt x="1876619" y="2759840"/>
                  </a:cubicBezTo>
                  <a:lnTo>
                    <a:pt x="1876619" y="52578"/>
                  </a:lnTo>
                  <a:cubicBezTo>
                    <a:pt x="1876619" y="19344"/>
                    <a:pt x="1849701" y="-7574"/>
                    <a:pt x="1816467" y="-7574"/>
                  </a:cubicBezTo>
                  <a:lnTo>
                    <a:pt x="37455" y="-7574"/>
                  </a:lnTo>
                  <a:cubicBezTo>
                    <a:pt x="4245" y="-7574"/>
                    <a:pt x="-22697" y="19344"/>
                    <a:pt x="-22697" y="52578"/>
                  </a:cubicBezTo>
                  <a:lnTo>
                    <a:pt x="-22697" y="2759840"/>
                  </a:lnTo>
                  <a:cubicBezTo>
                    <a:pt x="-22697" y="2793050"/>
                    <a:pt x="4245" y="2819993"/>
                    <a:pt x="37455" y="2819993"/>
                  </a:cubicBezTo>
                </a:path>
              </a:pathLst>
            </a:custGeom>
            <a:solidFill>
              <a:srgbClr val="00000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74" name="Forma Livre: Forma 173">
              <a:extLst>
                <a:ext uri="{FF2B5EF4-FFF2-40B4-BE49-F238E27FC236}">
                  <a16:creationId xmlns:a16="http://schemas.microsoft.com/office/drawing/2014/main" id="{FDF1E9EF-AE61-E5BF-B309-CDE89BBB2CD2}"/>
                </a:ext>
              </a:extLst>
            </p:cNvPr>
            <p:cNvSpPr/>
            <p:nvPr/>
          </p:nvSpPr>
          <p:spPr>
            <a:xfrm flipV="1">
              <a:off x="6083488" y="4989981"/>
              <a:ext cx="604399" cy="35208"/>
            </a:xfrm>
            <a:custGeom>
              <a:avLst/>
              <a:gdLst>
                <a:gd name="connsiteX0" fmla="*/ 564121 w 604399"/>
                <a:gd name="connsiteY0" fmla="*/ -1328 h 35208"/>
                <a:gd name="connsiteX1" fmla="*/ -5093 w 604399"/>
                <a:gd name="connsiteY1" fmla="*/ -1328 h 35208"/>
                <a:gd name="connsiteX2" fmla="*/ -22697 w 604399"/>
                <a:gd name="connsiteY2" fmla="*/ 16276 h 35208"/>
                <a:gd name="connsiteX3" fmla="*/ -5093 w 604399"/>
                <a:gd name="connsiteY3" fmla="*/ 33881 h 35208"/>
                <a:gd name="connsiteX4" fmla="*/ 564121 w 604399"/>
                <a:gd name="connsiteY4" fmla="*/ 33881 h 35208"/>
                <a:gd name="connsiteX5" fmla="*/ 581702 w 604399"/>
                <a:gd name="connsiteY5" fmla="*/ 16276 h 35208"/>
                <a:gd name="connsiteX6" fmla="*/ 564121 w 604399"/>
                <a:gd name="connsiteY6" fmla="*/ -1328 h 3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399" h="35208">
                  <a:moveTo>
                    <a:pt x="564121" y="-1328"/>
                  </a:moveTo>
                  <a:lnTo>
                    <a:pt x="-5093" y="-1328"/>
                  </a:lnTo>
                  <a:cubicBezTo>
                    <a:pt x="-14773" y="-1328"/>
                    <a:pt x="-22697" y="6597"/>
                    <a:pt x="-22697" y="16276"/>
                  </a:cubicBezTo>
                  <a:cubicBezTo>
                    <a:pt x="-22697" y="25956"/>
                    <a:pt x="-14773" y="33881"/>
                    <a:pt x="-5093" y="33881"/>
                  </a:cubicBezTo>
                  <a:lnTo>
                    <a:pt x="564121" y="33881"/>
                  </a:lnTo>
                  <a:cubicBezTo>
                    <a:pt x="573801" y="33881"/>
                    <a:pt x="581702" y="25956"/>
                    <a:pt x="581702" y="16276"/>
                  </a:cubicBezTo>
                  <a:cubicBezTo>
                    <a:pt x="581702" y="6597"/>
                    <a:pt x="573801" y="-1328"/>
                    <a:pt x="564121" y="-1328"/>
                  </a:cubicBezTo>
                </a:path>
              </a:pathLst>
            </a:custGeom>
            <a:solidFill>
              <a:srgbClr val="48C6C6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75" name="Forma Livre: Forma 174">
              <a:extLst>
                <a:ext uri="{FF2B5EF4-FFF2-40B4-BE49-F238E27FC236}">
                  <a16:creationId xmlns:a16="http://schemas.microsoft.com/office/drawing/2014/main" id="{E25700BB-79FC-7293-C479-97185078BB41}"/>
                </a:ext>
              </a:extLst>
            </p:cNvPr>
            <p:cNvSpPr/>
            <p:nvPr/>
          </p:nvSpPr>
          <p:spPr>
            <a:xfrm flipV="1">
              <a:off x="5509324" y="2409851"/>
              <a:ext cx="1752727" cy="2522294"/>
            </a:xfrm>
            <a:custGeom>
              <a:avLst/>
              <a:gdLst>
                <a:gd name="connsiteX0" fmla="*/ -22697 w 1752727"/>
                <a:gd name="connsiteY0" fmla="*/ -7540 h 2522294"/>
                <a:gd name="connsiteX1" fmla="*/ -22697 w 1752727"/>
                <a:gd name="connsiteY1" fmla="*/ 2514755 h 2522294"/>
                <a:gd name="connsiteX2" fmla="*/ 1730030 w 1752727"/>
                <a:gd name="connsiteY2" fmla="*/ 2514755 h 2522294"/>
                <a:gd name="connsiteX3" fmla="*/ 1730030 w 1752727"/>
                <a:gd name="connsiteY3" fmla="*/ -7540 h 2522294"/>
                <a:gd name="connsiteX4" fmla="*/ -22697 w 1752727"/>
                <a:gd name="connsiteY4" fmla="*/ -7540 h 252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727" h="2522294">
                  <a:moveTo>
                    <a:pt x="-22697" y="-7540"/>
                  </a:moveTo>
                  <a:lnTo>
                    <a:pt x="-22697" y="2514755"/>
                  </a:lnTo>
                  <a:lnTo>
                    <a:pt x="1730030" y="2514755"/>
                  </a:lnTo>
                  <a:lnTo>
                    <a:pt x="1730030" y="-7540"/>
                  </a:lnTo>
                  <a:lnTo>
                    <a:pt x="-22697" y="-7540"/>
                  </a:lnTo>
                </a:path>
              </a:pathLst>
            </a:custGeom>
            <a:solidFill>
              <a:srgbClr val="FFFF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76" name="Forma Livre: Forma 175">
              <a:extLst>
                <a:ext uri="{FF2B5EF4-FFF2-40B4-BE49-F238E27FC236}">
                  <a16:creationId xmlns:a16="http://schemas.microsoft.com/office/drawing/2014/main" id="{0F1AEAFB-22B9-D6FB-B704-2CB367C7F127}"/>
                </a:ext>
              </a:extLst>
            </p:cNvPr>
            <p:cNvSpPr/>
            <p:nvPr/>
          </p:nvSpPr>
          <p:spPr>
            <a:xfrm flipV="1">
              <a:off x="6423383" y="2787612"/>
              <a:ext cx="756376" cy="606008"/>
            </a:xfrm>
            <a:custGeom>
              <a:avLst/>
              <a:gdLst>
                <a:gd name="connsiteX0" fmla="*/ 691335 w 756376"/>
                <a:gd name="connsiteY0" fmla="*/ -10238 h 606008"/>
                <a:gd name="connsiteX1" fmla="*/ 16690 w 756376"/>
                <a:gd name="connsiteY1" fmla="*/ -10238 h 606008"/>
                <a:gd name="connsiteX2" fmla="*/ -24176 w 756376"/>
                <a:gd name="connsiteY2" fmla="*/ 30603 h 606008"/>
                <a:gd name="connsiteX3" fmla="*/ -24176 w 756376"/>
                <a:gd name="connsiteY3" fmla="*/ 554929 h 606008"/>
                <a:gd name="connsiteX4" fmla="*/ 16690 w 756376"/>
                <a:gd name="connsiteY4" fmla="*/ 595770 h 606008"/>
                <a:gd name="connsiteX5" fmla="*/ 691335 w 756376"/>
                <a:gd name="connsiteY5" fmla="*/ 595770 h 606008"/>
                <a:gd name="connsiteX6" fmla="*/ 732201 w 756376"/>
                <a:gd name="connsiteY6" fmla="*/ 554929 h 606008"/>
                <a:gd name="connsiteX7" fmla="*/ 732201 w 756376"/>
                <a:gd name="connsiteY7" fmla="*/ 30603 h 606008"/>
                <a:gd name="connsiteX8" fmla="*/ 691335 w 756376"/>
                <a:gd name="connsiteY8" fmla="*/ -10238 h 60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76" h="606008">
                  <a:moveTo>
                    <a:pt x="691335" y="-10238"/>
                  </a:moveTo>
                  <a:lnTo>
                    <a:pt x="16690" y="-10238"/>
                  </a:lnTo>
                  <a:cubicBezTo>
                    <a:pt x="-5864" y="-10238"/>
                    <a:pt x="-24176" y="8049"/>
                    <a:pt x="-24176" y="30603"/>
                  </a:cubicBezTo>
                  <a:lnTo>
                    <a:pt x="-24176" y="554929"/>
                  </a:lnTo>
                  <a:cubicBezTo>
                    <a:pt x="-24176" y="577483"/>
                    <a:pt x="-5864" y="595770"/>
                    <a:pt x="16690" y="595770"/>
                  </a:cubicBezTo>
                  <a:lnTo>
                    <a:pt x="691335" y="595770"/>
                  </a:lnTo>
                  <a:cubicBezTo>
                    <a:pt x="713914" y="595770"/>
                    <a:pt x="732201" y="577483"/>
                    <a:pt x="732201" y="554929"/>
                  </a:cubicBezTo>
                  <a:lnTo>
                    <a:pt x="732201" y="30603"/>
                  </a:lnTo>
                  <a:cubicBezTo>
                    <a:pt x="732201" y="8049"/>
                    <a:pt x="713914" y="-10238"/>
                    <a:pt x="691335" y="-10238"/>
                  </a:cubicBezTo>
                </a:path>
              </a:pathLst>
            </a:custGeom>
            <a:solidFill>
              <a:schemeClr val="accent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77" name="Forma Livre: Forma 176">
              <a:extLst>
                <a:ext uri="{FF2B5EF4-FFF2-40B4-BE49-F238E27FC236}">
                  <a16:creationId xmlns:a16="http://schemas.microsoft.com/office/drawing/2014/main" id="{F27B07D1-23E9-176F-E104-4AE8D34EAECD}"/>
                </a:ext>
              </a:extLst>
            </p:cNvPr>
            <p:cNvSpPr/>
            <p:nvPr/>
          </p:nvSpPr>
          <p:spPr>
            <a:xfrm flipV="1">
              <a:off x="6496824" y="2838938"/>
              <a:ext cx="651360" cy="425917"/>
            </a:xfrm>
            <a:custGeom>
              <a:avLst/>
              <a:gdLst>
                <a:gd name="connsiteX0" fmla="*/ 623672 w 651360"/>
                <a:gd name="connsiteY0" fmla="*/ -10418 h 425917"/>
                <a:gd name="connsiteX1" fmla="*/ -24250 w 651360"/>
                <a:gd name="connsiteY1" fmla="*/ -10418 h 425917"/>
                <a:gd name="connsiteX2" fmla="*/ -24250 w 651360"/>
                <a:gd name="connsiteY2" fmla="*/ 412061 h 425917"/>
                <a:gd name="connsiteX3" fmla="*/ -20787 w 651360"/>
                <a:gd name="connsiteY3" fmla="*/ 415499 h 425917"/>
                <a:gd name="connsiteX4" fmla="*/ -17325 w 651360"/>
                <a:gd name="connsiteY4" fmla="*/ 412061 h 425917"/>
                <a:gd name="connsiteX5" fmla="*/ -17325 w 651360"/>
                <a:gd name="connsiteY5" fmla="*/ -3518 h 425917"/>
                <a:gd name="connsiteX6" fmla="*/ 623672 w 651360"/>
                <a:gd name="connsiteY6" fmla="*/ -3518 h 425917"/>
                <a:gd name="connsiteX7" fmla="*/ 627110 w 651360"/>
                <a:gd name="connsiteY7" fmla="*/ -6956 h 425917"/>
                <a:gd name="connsiteX8" fmla="*/ 623672 w 651360"/>
                <a:gd name="connsiteY8" fmla="*/ -10418 h 42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360" h="425917">
                  <a:moveTo>
                    <a:pt x="623672" y="-10418"/>
                  </a:moveTo>
                  <a:lnTo>
                    <a:pt x="-24250" y="-10418"/>
                  </a:lnTo>
                  <a:lnTo>
                    <a:pt x="-24250" y="412061"/>
                  </a:lnTo>
                  <a:cubicBezTo>
                    <a:pt x="-24250" y="413963"/>
                    <a:pt x="-22690" y="415499"/>
                    <a:pt x="-20787" y="415499"/>
                  </a:cubicBezTo>
                  <a:cubicBezTo>
                    <a:pt x="-18886" y="415499"/>
                    <a:pt x="-17325" y="413963"/>
                    <a:pt x="-17325" y="412061"/>
                  </a:cubicBezTo>
                  <a:lnTo>
                    <a:pt x="-17325" y="-3518"/>
                  </a:lnTo>
                  <a:lnTo>
                    <a:pt x="623672" y="-3518"/>
                  </a:lnTo>
                  <a:cubicBezTo>
                    <a:pt x="625574" y="-3518"/>
                    <a:pt x="627110" y="-5054"/>
                    <a:pt x="627110" y="-6956"/>
                  </a:cubicBezTo>
                  <a:cubicBezTo>
                    <a:pt x="627110" y="-8882"/>
                    <a:pt x="625574" y="-10418"/>
                    <a:pt x="623672" y="-10418"/>
                  </a:cubicBezTo>
                </a:path>
              </a:pathLst>
            </a:custGeom>
            <a:solidFill>
              <a:srgbClr val="FDFD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78" name="Forma Livre: Forma 177">
              <a:extLst>
                <a:ext uri="{FF2B5EF4-FFF2-40B4-BE49-F238E27FC236}">
                  <a16:creationId xmlns:a16="http://schemas.microsoft.com/office/drawing/2014/main" id="{6F37FAF0-C1D9-D471-D8FA-3A4284B28E59}"/>
                </a:ext>
              </a:extLst>
            </p:cNvPr>
            <p:cNvSpPr/>
            <p:nvPr/>
          </p:nvSpPr>
          <p:spPr>
            <a:xfrm flipV="1">
              <a:off x="6500286" y="2851909"/>
              <a:ext cx="611932" cy="409483"/>
            </a:xfrm>
            <a:custGeom>
              <a:avLst/>
              <a:gdLst>
                <a:gd name="connsiteX0" fmla="*/ -24192 w 611932"/>
                <a:gd name="connsiteY0" fmla="*/ -10396 h 409483"/>
                <a:gd name="connsiteX1" fmla="*/ 260500 w 611932"/>
                <a:gd name="connsiteY1" fmla="*/ 239795 h 409483"/>
                <a:gd name="connsiteX2" fmla="*/ 587741 w 611932"/>
                <a:gd name="connsiteY2" fmla="*/ 399087 h 409483"/>
                <a:gd name="connsiteX3" fmla="*/ 587741 w 611932"/>
                <a:gd name="connsiteY3" fmla="*/ -6568 h 409483"/>
                <a:gd name="connsiteX4" fmla="*/ -24192 w 611932"/>
                <a:gd name="connsiteY4" fmla="*/ -10396 h 40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932" h="409483">
                  <a:moveTo>
                    <a:pt x="-24192" y="-10396"/>
                  </a:moveTo>
                  <a:cubicBezTo>
                    <a:pt x="84335" y="-960"/>
                    <a:pt x="99452" y="435466"/>
                    <a:pt x="260500" y="239795"/>
                  </a:cubicBezTo>
                  <a:cubicBezTo>
                    <a:pt x="413477" y="53926"/>
                    <a:pt x="421524" y="399087"/>
                    <a:pt x="587741" y="399087"/>
                  </a:cubicBezTo>
                  <a:lnTo>
                    <a:pt x="587741" y="-6568"/>
                  </a:lnTo>
                  <a:lnTo>
                    <a:pt x="-24192" y="-10396"/>
                  </a:lnTo>
                </a:path>
              </a:pathLst>
            </a:custGeom>
            <a:solidFill>
              <a:srgbClr val="FDFD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C764CD2E-CEDA-D923-93BD-41386DFEAF73}"/>
                </a:ext>
              </a:extLst>
            </p:cNvPr>
            <p:cNvSpPr/>
            <p:nvPr/>
          </p:nvSpPr>
          <p:spPr>
            <a:xfrm flipV="1">
              <a:off x="5611756" y="2544224"/>
              <a:ext cx="1568540" cy="133641"/>
            </a:xfrm>
            <a:custGeom>
              <a:avLst/>
              <a:gdLst>
                <a:gd name="connsiteX0" fmla="*/ -18955 w 1568540"/>
                <a:gd name="connsiteY0" fmla="*/ -8688 h 133641"/>
                <a:gd name="connsiteX1" fmla="*/ 1542027 w 1568540"/>
                <a:gd name="connsiteY1" fmla="*/ -8688 h 133641"/>
                <a:gd name="connsiteX2" fmla="*/ 1542027 w 1568540"/>
                <a:gd name="connsiteY2" fmla="*/ 117395 h 133641"/>
                <a:gd name="connsiteX3" fmla="*/ -18955 w 1568540"/>
                <a:gd name="connsiteY3" fmla="*/ 117395 h 133641"/>
                <a:gd name="connsiteX4" fmla="*/ 1545806 w 1568540"/>
                <a:gd name="connsiteY4" fmla="*/ -12467 h 133641"/>
                <a:gd name="connsiteX5" fmla="*/ -22734 w 1568540"/>
                <a:gd name="connsiteY5" fmla="*/ -12467 h 133641"/>
                <a:gd name="connsiteX6" fmla="*/ -22734 w 1568540"/>
                <a:gd name="connsiteY6" fmla="*/ 121174 h 133641"/>
                <a:gd name="connsiteX7" fmla="*/ 1545806 w 1568540"/>
                <a:gd name="connsiteY7" fmla="*/ 121174 h 133641"/>
                <a:gd name="connsiteX8" fmla="*/ 1545806 w 1568540"/>
                <a:gd name="connsiteY8" fmla="*/ -12467 h 1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540" h="133641">
                  <a:moveTo>
                    <a:pt x="-18955" y="-8688"/>
                  </a:moveTo>
                  <a:lnTo>
                    <a:pt x="1542027" y="-8688"/>
                  </a:lnTo>
                  <a:lnTo>
                    <a:pt x="1542027" y="117395"/>
                  </a:lnTo>
                  <a:lnTo>
                    <a:pt x="-18955" y="117395"/>
                  </a:lnTo>
                  <a:close/>
                  <a:moveTo>
                    <a:pt x="1545806" y="-12467"/>
                  </a:moveTo>
                  <a:lnTo>
                    <a:pt x="-22734" y="-12467"/>
                  </a:lnTo>
                  <a:lnTo>
                    <a:pt x="-22734" y="121174"/>
                  </a:lnTo>
                  <a:lnTo>
                    <a:pt x="1545806" y="121174"/>
                  </a:lnTo>
                  <a:lnTo>
                    <a:pt x="1545806" y="-12467"/>
                  </a:lnTo>
                </a:path>
              </a:pathLst>
            </a:custGeom>
            <a:solidFill>
              <a:srgbClr val="4AC4D9"/>
            </a:solidFill>
            <a:ln w="2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0" name="Forma Livre: Forma 179">
              <a:extLst>
                <a:ext uri="{FF2B5EF4-FFF2-40B4-BE49-F238E27FC236}">
                  <a16:creationId xmlns:a16="http://schemas.microsoft.com/office/drawing/2014/main" id="{9B411568-8967-ADFF-3E75-F38FA8A4D600}"/>
                </a:ext>
              </a:extLst>
            </p:cNvPr>
            <p:cNvSpPr/>
            <p:nvPr/>
          </p:nvSpPr>
          <p:spPr>
            <a:xfrm flipV="1">
              <a:off x="5594590" y="3940598"/>
              <a:ext cx="1577000" cy="817918"/>
            </a:xfrm>
            <a:custGeom>
              <a:avLst/>
              <a:gdLst>
                <a:gd name="connsiteX0" fmla="*/ 1513374 w 1577000"/>
                <a:gd name="connsiteY0" fmla="*/ -4386 h 817918"/>
                <a:gd name="connsiteX1" fmla="*/ 18250 w 1577000"/>
                <a:gd name="connsiteY1" fmla="*/ -4386 h 817918"/>
                <a:gd name="connsiteX2" fmla="*/ -22688 w 1577000"/>
                <a:gd name="connsiteY2" fmla="*/ 36577 h 817918"/>
                <a:gd name="connsiteX3" fmla="*/ -22688 w 1577000"/>
                <a:gd name="connsiteY3" fmla="*/ 772569 h 817918"/>
                <a:gd name="connsiteX4" fmla="*/ 18250 w 1577000"/>
                <a:gd name="connsiteY4" fmla="*/ 813532 h 817918"/>
                <a:gd name="connsiteX5" fmla="*/ 1513374 w 1577000"/>
                <a:gd name="connsiteY5" fmla="*/ 813532 h 817918"/>
                <a:gd name="connsiteX6" fmla="*/ 1554313 w 1577000"/>
                <a:gd name="connsiteY6" fmla="*/ 772569 h 817918"/>
                <a:gd name="connsiteX7" fmla="*/ 1554313 w 1577000"/>
                <a:gd name="connsiteY7" fmla="*/ 36577 h 817918"/>
                <a:gd name="connsiteX8" fmla="*/ 1513374 w 1577000"/>
                <a:gd name="connsiteY8" fmla="*/ -4386 h 81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000" h="817918">
                  <a:moveTo>
                    <a:pt x="1513374" y="-4386"/>
                  </a:moveTo>
                  <a:lnTo>
                    <a:pt x="18250" y="-4386"/>
                  </a:lnTo>
                  <a:cubicBezTo>
                    <a:pt x="-4353" y="-4386"/>
                    <a:pt x="-22688" y="13949"/>
                    <a:pt x="-22688" y="36577"/>
                  </a:cubicBezTo>
                  <a:lnTo>
                    <a:pt x="-22688" y="772569"/>
                  </a:lnTo>
                  <a:cubicBezTo>
                    <a:pt x="-22688" y="795196"/>
                    <a:pt x="-4353" y="813532"/>
                    <a:pt x="18250" y="813532"/>
                  </a:cubicBezTo>
                  <a:lnTo>
                    <a:pt x="1513374" y="813532"/>
                  </a:lnTo>
                  <a:cubicBezTo>
                    <a:pt x="1536001" y="813532"/>
                    <a:pt x="1554313" y="795196"/>
                    <a:pt x="1554313" y="772569"/>
                  </a:cubicBezTo>
                  <a:lnTo>
                    <a:pt x="1554313" y="36577"/>
                  </a:lnTo>
                  <a:cubicBezTo>
                    <a:pt x="1554313" y="13949"/>
                    <a:pt x="1536001" y="-4386"/>
                    <a:pt x="1513374" y="-4386"/>
                  </a:cubicBezTo>
                </a:path>
              </a:pathLst>
            </a:custGeom>
            <a:solidFill>
              <a:schemeClr val="accent6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1" name="Forma Livre: Forma 180">
              <a:extLst>
                <a:ext uri="{FF2B5EF4-FFF2-40B4-BE49-F238E27FC236}">
                  <a16:creationId xmlns:a16="http://schemas.microsoft.com/office/drawing/2014/main" id="{576AF1E4-BBC6-C9FE-CEC1-6063ACE6FF8A}"/>
                </a:ext>
              </a:extLst>
            </p:cNvPr>
            <p:cNvSpPr/>
            <p:nvPr/>
          </p:nvSpPr>
          <p:spPr>
            <a:xfrm flipV="1">
              <a:off x="5720161" y="4170551"/>
              <a:ext cx="1297184" cy="3803"/>
            </a:xfrm>
            <a:custGeom>
              <a:avLst/>
              <a:gdLst>
                <a:gd name="connsiteX0" fmla="*/ 1272646 w 1297184"/>
                <a:gd name="connsiteY0" fmla="*/ -5210 h 3803"/>
                <a:gd name="connsiteX1" fmla="*/ -20736 w 1297184"/>
                <a:gd name="connsiteY1" fmla="*/ -5210 h 3803"/>
                <a:gd name="connsiteX2" fmla="*/ -22637 w 1297184"/>
                <a:gd name="connsiteY2" fmla="*/ -3308 h 3803"/>
                <a:gd name="connsiteX3" fmla="*/ -20736 w 1297184"/>
                <a:gd name="connsiteY3" fmla="*/ -1406 h 3803"/>
                <a:gd name="connsiteX4" fmla="*/ 1272646 w 1297184"/>
                <a:gd name="connsiteY4" fmla="*/ -1406 h 3803"/>
                <a:gd name="connsiteX5" fmla="*/ 1274548 w 1297184"/>
                <a:gd name="connsiteY5" fmla="*/ -3308 h 3803"/>
                <a:gd name="connsiteX6" fmla="*/ 1272646 w 1297184"/>
                <a:gd name="connsiteY6" fmla="*/ -5210 h 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7184" h="3803">
                  <a:moveTo>
                    <a:pt x="1272646" y="-5210"/>
                  </a:moveTo>
                  <a:lnTo>
                    <a:pt x="-20736" y="-5210"/>
                  </a:lnTo>
                  <a:cubicBezTo>
                    <a:pt x="-21784" y="-5210"/>
                    <a:pt x="-22637" y="-4356"/>
                    <a:pt x="-22637" y="-3308"/>
                  </a:cubicBezTo>
                  <a:cubicBezTo>
                    <a:pt x="-22637" y="-2259"/>
                    <a:pt x="-21784" y="-1406"/>
                    <a:pt x="-20736" y="-1406"/>
                  </a:cubicBezTo>
                  <a:lnTo>
                    <a:pt x="1272646" y="-1406"/>
                  </a:lnTo>
                  <a:cubicBezTo>
                    <a:pt x="1273694" y="-1406"/>
                    <a:pt x="1274548" y="-2259"/>
                    <a:pt x="1274548" y="-3308"/>
                  </a:cubicBezTo>
                  <a:cubicBezTo>
                    <a:pt x="1274548" y="-4356"/>
                    <a:pt x="1273694" y="-5210"/>
                    <a:pt x="1272646" y="-5210"/>
                  </a:cubicBezTo>
                </a:path>
              </a:pathLst>
            </a:custGeom>
            <a:solidFill>
              <a:srgbClr val="FFFF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2" name="Forma Livre: Forma 181">
              <a:extLst>
                <a:ext uri="{FF2B5EF4-FFF2-40B4-BE49-F238E27FC236}">
                  <a16:creationId xmlns:a16="http://schemas.microsoft.com/office/drawing/2014/main" id="{9B53B2FA-11E5-55A6-F256-DD71B22A9B8F}"/>
                </a:ext>
              </a:extLst>
            </p:cNvPr>
            <p:cNvSpPr/>
            <p:nvPr/>
          </p:nvSpPr>
          <p:spPr>
            <a:xfrm flipV="1">
              <a:off x="5720161" y="4444735"/>
              <a:ext cx="1297184" cy="3803"/>
            </a:xfrm>
            <a:custGeom>
              <a:avLst/>
              <a:gdLst>
                <a:gd name="connsiteX0" fmla="*/ 1272646 w 1297184"/>
                <a:gd name="connsiteY0" fmla="*/ -3935 h 3803"/>
                <a:gd name="connsiteX1" fmla="*/ -20736 w 1297184"/>
                <a:gd name="connsiteY1" fmla="*/ -3935 h 3803"/>
                <a:gd name="connsiteX2" fmla="*/ -22637 w 1297184"/>
                <a:gd name="connsiteY2" fmla="*/ -2033 h 3803"/>
                <a:gd name="connsiteX3" fmla="*/ -20736 w 1297184"/>
                <a:gd name="connsiteY3" fmla="*/ -131 h 3803"/>
                <a:gd name="connsiteX4" fmla="*/ 1272646 w 1297184"/>
                <a:gd name="connsiteY4" fmla="*/ -131 h 3803"/>
                <a:gd name="connsiteX5" fmla="*/ 1274548 w 1297184"/>
                <a:gd name="connsiteY5" fmla="*/ -2033 h 3803"/>
                <a:gd name="connsiteX6" fmla="*/ 1272646 w 1297184"/>
                <a:gd name="connsiteY6" fmla="*/ -3935 h 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7184" h="3803">
                  <a:moveTo>
                    <a:pt x="1272646" y="-3935"/>
                  </a:moveTo>
                  <a:lnTo>
                    <a:pt x="-20736" y="-3935"/>
                  </a:lnTo>
                  <a:cubicBezTo>
                    <a:pt x="-21784" y="-3935"/>
                    <a:pt x="-22637" y="-3082"/>
                    <a:pt x="-22637" y="-2033"/>
                  </a:cubicBezTo>
                  <a:cubicBezTo>
                    <a:pt x="-22637" y="-985"/>
                    <a:pt x="-21784" y="-131"/>
                    <a:pt x="-20736" y="-131"/>
                  </a:cubicBezTo>
                  <a:lnTo>
                    <a:pt x="1272646" y="-131"/>
                  </a:lnTo>
                  <a:cubicBezTo>
                    <a:pt x="1273694" y="-131"/>
                    <a:pt x="1274548" y="-985"/>
                    <a:pt x="1274548" y="-2033"/>
                  </a:cubicBezTo>
                  <a:cubicBezTo>
                    <a:pt x="1274548" y="-3082"/>
                    <a:pt x="1273694" y="-3935"/>
                    <a:pt x="1272646" y="-3935"/>
                  </a:cubicBezTo>
                </a:path>
              </a:pathLst>
            </a:custGeom>
            <a:solidFill>
              <a:srgbClr val="FFFF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3" name="Forma Livre: Forma 182">
              <a:extLst>
                <a:ext uri="{FF2B5EF4-FFF2-40B4-BE49-F238E27FC236}">
                  <a16:creationId xmlns:a16="http://schemas.microsoft.com/office/drawing/2014/main" id="{EA214848-F555-D4FA-F2AF-5C6FDA2F196A}"/>
                </a:ext>
              </a:extLst>
            </p:cNvPr>
            <p:cNvSpPr/>
            <p:nvPr/>
          </p:nvSpPr>
          <p:spPr>
            <a:xfrm flipV="1">
              <a:off x="5720161" y="4311191"/>
              <a:ext cx="1297184" cy="3828"/>
            </a:xfrm>
            <a:custGeom>
              <a:avLst/>
              <a:gdLst>
                <a:gd name="connsiteX0" fmla="*/ 1272646 w 1297184"/>
                <a:gd name="connsiteY0" fmla="*/ -4556 h 3828"/>
                <a:gd name="connsiteX1" fmla="*/ -20736 w 1297184"/>
                <a:gd name="connsiteY1" fmla="*/ -4556 h 3828"/>
                <a:gd name="connsiteX2" fmla="*/ -22637 w 1297184"/>
                <a:gd name="connsiteY2" fmla="*/ -2654 h 3828"/>
                <a:gd name="connsiteX3" fmla="*/ -20736 w 1297184"/>
                <a:gd name="connsiteY3" fmla="*/ -728 h 3828"/>
                <a:gd name="connsiteX4" fmla="*/ 1272646 w 1297184"/>
                <a:gd name="connsiteY4" fmla="*/ -728 h 3828"/>
                <a:gd name="connsiteX5" fmla="*/ 1274548 w 1297184"/>
                <a:gd name="connsiteY5" fmla="*/ -2654 h 3828"/>
                <a:gd name="connsiteX6" fmla="*/ 1272646 w 1297184"/>
                <a:gd name="connsiteY6" fmla="*/ -4556 h 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7184" h="3828">
                  <a:moveTo>
                    <a:pt x="1272646" y="-4556"/>
                  </a:moveTo>
                  <a:lnTo>
                    <a:pt x="-20736" y="-4556"/>
                  </a:lnTo>
                  <a:cubicBezTo>
                    <a:pt x="-21784" y="-4556"/>
                    <a:pt x="-22637" y="-3702"/>
                    <a:pt x="-22637" y="-2654"/>
                  </a:cubicBezTo>
                  <a:cubicBezTo>
                    <a:pt x="-22637" y="-1581"/>
                    <a:pt x="-21784" y="-728"/>
                    <a:pt x="-20736" y="-728"/>
                  </a:cubicBezTo>
                  <a:lnTo>
                    <a:pt x="1272646" y="-728"/>
                  </a:lnTo>
                  <a:cubicBezTo>
                    <a:pt x="1273694" y="-728"/>
                    <a:pt x="1274548" y="-1581"/>
                    <a:pt x="1274548" y="-2654"/>
                  </a:cubicBezTo>
                  <a:cubicBezTo>
                    <a:pt x="1274548" y="-3702"/>
                    <a:pt x="1273694" y="-4556"/>
                    <a:pt x="1272646" y="-4556"/>
                  </a:cubicBezTo>
                </a:path>
              </a:pathLst>
            </a:custGeom>
            <a:solidFill>
              <a:srgbClr val="FFFF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4" name="Forma Livre: Forma 183">
              <a:extLst>
                <a:ext uri="{FF2B5EF4-FFF2-40B4-BE49-F238E27FC236}">
                  <a16:creationId xmlns:a16="http://schemas.microsoft.com/office/drawing/2014/main" id="{E5277698-5640-4D04-6659-F7A8476DE3E8}"/>
                </a:ext>
              </a:extLst>
            </p:cNvPr>
            <p:cNvSpPr/>
            <p:nvPr/>
          </p:nvSpPr>
          <p:spPr>
            <a:xfrm flipV="1">
              <a:off x="5716626" y="4094745"/>
              <a:ext cx="1302646" cy="492774"/>
            </a:xfrm>
            <a:custGeom>
              <a:avLst/>
              <a:gdLst>
                <a:gd name="connsiteX0" fmla="*/ 1276184 w 1302646"/>
                <a:gd name="connsiteY0" fmla="*/ -4426 h 492774"/>
                <a:gd name="connsiteX1" fmla="*/ -21001 w 1302646"/>
                <a:gd name="connsiteY1" fmla="*/ -4426 h 492774"/>
                <a:gd name="connsiteX2" fmla="*/ -22634 w 1302646"/>
                <a:gd name="connsiteY2" fmla="*/ 484521 h 492774"/>
                <a:gd name="connsiteX3" fmla="*/ -18831 w 1302646"/>
                <a:gd name="connsiteY3" fmla="*/ 488349 h 492774"/>
                <a:gd name="connsiteX4" fmla="*/ -18831 w 1302646"/>
                <a:gd name="connsiteY4" fmla="*/ 488349 h 492774"/>
                <a:gd name="connsiteX5" fmla="*/ -15003 w 1302646"/>
                <a:gd name="connsiteY5" fmla="*/ 484545 h 492774"/>
                <a:gd name="connsiteX6" fmla="*/ -13393 w 1302646"/>
                <a:gd name="connsiteY6" fmla="*/ 3182 h 492774"/>
                <a:gd name="connsiteX7" fmla="*/ 1276184 w 1302646"/>
                <a:gd name="connsiteY7" fmla="*/ 3182 h 492774"/>
                <a:gd name="connsiteX8" fmla="*/ 1280012 w 1302646"/>
                <a:gd name="connsiteY8" fmla="*/ -622 h 492774"/>
                <a:gd name="connsiteX9" fmla="*/ 1276184 w 1302646"/>
                <a:gd name="connsiteY9" fmla="*/ -4426 h 49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646" h="492774">
                  <a:moveTo>
                    <a:pt x="1276184" y="-4426"/>
                  </a:moveTo>
                  <a:lnTo>
                    <a:pt x="-21001" y="-4426"/>
                  </a:lnTo>
                  <a:lnTo>
                    <a:pt x="-22634" y="484521"/>
                  </a:lnTo>
                  <a:cubicBezTo>
                    <a:pt x="-22634" y="486618"/>
                    <a:pt x="-20928" y="488325"/>
                    <a:pt x="-18831" y="488349"/>
                  </a:cubicBezTo>
                  <a:lnTo>
                    <a:pt x="-18831" y="488349"/>
                  </a:lnTo>
                  <a:cubicBezTo>
                    <a:pt x="-16710" y="488349"/>
                    <a:pt x="-15027" y="486642"/>
                    <a:pt x="-15003" y="484545"/>
                  </a:cubicBezTo>
                  <a:lnTo>
                    <a:pt x="-13393" y="3182"/>
                  </a:lnTo>
                  <a:lnTo>
                    <a:pt x="1276184" y="3182"/>
                  </a:lnTo>
                  <a:cubicBezTo>
                    <a:pt x="1278306" y="3182"/>
                    <a:pt x="1280012" y="1475"/>
                    <a:pt x="1280012" y="-622"/>
                  </a:cubicBezTo>
                  <a:cubicBezTo>
                    <a:pt x="1280012" y="-2719"/>
                    <a:pt x="1278306" y="-4426"/>
                    <a:pt x="1276184" y="-4426"/>
                  </a:cubicBezTo>
                </a:path>
              </a:pathLst>
            </a:custGeom>
            <a:solidFill>
              <a:srgbClr val="FFFF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5" name="Forma Livre: Forma 184">
              <a:extLst>
                <a:ext uri="{FF2B5EF4-FFF2-40B4-BE49-F238E27FC236}">
                  <a16:creationId xmlns:a16="http://schemas.microsoft.com/office/drawing/2014/main" id="{F42314F7-AD30-79B9-0BB7-CD888348191D}"/>
                </a:ext>
              </a:extLst>
            </p:cNvPr>
            <p:cNvSpPr/>
            <p:nvPr/>
          </p:nvSpPr>
          <p:spPr>
            <a:xfrm flipV="1">
              <a:off x="6543151" y="3473791"/>
              <a:ext cx="259115" cy="354037"/>
            </a:xfrm>
            <a:custGeom>
              <a:avLst/>
              <a:gdLst>
                <a:gd name="connsiteX0" fmla="*/ 153569 w 259115"/>
                <a:gd name="connsiteY0" fmla="*/ 346403 h 354037"/>
                <a:gd name="connsiteX1" fmla="*/ 153301 w 259115"/>
                <a:gd name="connsiteY1" fmla="*/ 346403 h 354037"/>
                <a:gd name="connsiteX2" fmla="*/ -23718 w 259115"/>
                <a:gd name="connsiteY2" fmla="*/ 169384 h 354037"/>
                <a:gd name="connsiteX3" fmla="*/ 153301 w 259115"/>
                <a:gd name="connsiteY3" fmla="*/ -7634 h 354037"/>
                <a:gd name="connsiteX4" fmla="*/ 235398 w 259115"/>
                <a:gd name="connsiteY4" fmla="*/ 12530 h 354037"/>
                <a:gd name="connsiteX5" fmla="*/ 153569 w 259115"/>
                <a:gd name="connsiteY5" fmla="*/ 169384 h 354037"/>
                <a:gd name="connsiteX6" fmla="*/ 153569 w 259115"/>
                <a:gd name="connsiteY6" fmla="*/ 346403 h 3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15" h="354037">
                  <a:moveTo>
                    <a:pt x="153569" y="346403"/>
                  </a:moveTo>
                  <a:lnTo>
                    <a:pt x="153301" y="346403"/>
                  </a:lnTo>
                  <a:cubicBezTo>
                    <a:pt x="55526" y="346403"/>
                    <a:pt x="-23718" y="267135"/>
                    <a:pt x="-23718" y="169384"/>
                  </a:cubicBezTo>
                  <a:cubicBezTo>
                    <a:pt x="-23718" y="71610"/>
                    <a:pt x="55526" y="-7634"/>
                    <a:pt x="153301" y="-7634"/>
                  </a:cubicBezTo>
                  <a:cubicBezTo>
                    <a:pt x="182926" y="-7634"/>
                    <a:pt x="210844" y="-344"/>
                    <a:pt x="235398" y="12530"/>
                  </a:cubicBezTo>
                  <a:lnTo>
                    <a:pt x="153569" y="169384"/>
                  </a:lnTo>
                  <a:lnTo>
                    <a:pt x="153569" y="346403"/>
                  </a:lnTo>
                </a:path>
              </a:pathLst>
            </a:custGeom>
            <a:solidFill>
              <a:schemeClr val="accent5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6" name="Forma Livre: Forma 185">
              <a:extLst>
                <a:ext uri="{FF2B5EF4-FFF2-40B4-BE49-F238E27FC236}">
                  <a16:creationId xmlns:a16="http://schemas.microsoft.com/office/drawing/2014/main" id="{A2677339-604D-590A-5A97-1871ABD4C45E}"/>
                </a:ext>
              </a:extLst>
            </p:cNvPr>
            <p:cNvSpPr/>
            <p:nvPr/>
          </p:nvSpPr>
          <p:spPr>
            <a:xfrm flipV="1">
              <a:off x="6720438" y="3650809"/>
              <a:ext cx="176749" cy="156853"/>
            </a:xfrm>
            <a:custGeom>
              <a:avLst/>
              <a:gdLst>
                <a:gd name="connsiteX0" fmla="*/ 57627 w 176749"/>
                <a:gd name="connsiteY0" fmla="*/ -7270 h 156853"/>
                <a:gd name="connsiteX1" fmla="*/ 152549 w 176749"/>
                <a:gd name="connsiteY1" fmla="*/ 149584 h 156853"/>
                <a:gd name="connsiteX2" fmla="*/ -24201 w 176749"/>
                <a:gd name="connsiteY2" fmla="*/ 149584 h 156853"/>
                <a:gd name="connsiteX3" fmla="*/ 57627 w 176749"/>
                <a:gd name="connsiteY3" fmla="*/ -7270 h 1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9" h="156853">
                  <a:moveTo>
                    <a:pt x="57627" y="-7270"/>
                  </a:moveTo>
                  <a:cubicBezTo>
                    <a:pt x="114049" y="22331"/>
                    <a:pt x="152549" y="81459"/>
                    <a:pt x="152549" y="149584"/>
                  </a:cubicBezTo>
                  <a:lnTo>
                    <a:pt x="-24201" y="149584"/>
                  </a:lnTo>
                  <a:lnTo>
                    <a:pt x="57627" y="-7270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7" name="Forma Livre: Forma 186">
              <a:extLst>
                <a:ext uri="{FF2B5EF4-FFF2-40B4-BE49-F238E27FC236}">
                  <a16:creationId xmlns:a16="http://schemas.microsoft.com/office/drawing/2014/main" id="{BA1DFA6C-2E98-BAA5-CF44-1AC12200A2BE}"/>
                </a:ext>
              </a:extLst>
            </p:cNvPr>
            <p:cNvSpPr/>
            <p:nvPr/>
          </p:nvSpPr>
          <p:spPr>
            <a:xfrm flipV="1">
              <a:off x="6720438" y="3473791"/>
              <a:ext cx="176749" cy="177018"/>
            </a:xfrm>
            <a:custGeom>
              <a:avLst/>
              <a:gdLst>
                <a:gd name="connsiteX0" fmla="*/ -24201 w 176749"/>
                <a:gd name="connsiteY0" fmla="*/ 168973 h 177018"/>
                <a:gd name="connsiteX1" fmla="*/ -24201 w 176749"/>
                <a:gd name="connsiteY1" fmla="*/ -8046 h 177018"/>
                <a:gd name="connsiteX2" fmla="*/ 152549 w 176749"/>
                <a:gd name="connsiteY2" fmla="*/ -8046 h 177018"/>
                <a:gd name="connsiteX3" fmla="*/ -24201 w 176749"/>
                <a:gd name="connsiteY3" fmla="*/ 168973 h 1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9" h="177018">
                  <a:moveTo>
                    <a:pt x="-24201" y="168973"/>
                  </a:moveTo>
                  <a:lnTo>
                    <a:pt x="-24201" y="-8046"/>
                  </a:lnTo>
                  <a:lnTo>
                    <a:pt x="152549" y="-8046"/>
                  </a:lnTo>
                  <a:cubicBezTo>
                    <a:pt x="152549" y="89632"/>
                    <a:pt x="73427" y="168827"/>
                    <a:pt x="-24201" y="168973"/>
                  </a:cubicBezTo>
                </a:path>
              </a:pathLst>
            </a:custGeom>
            <a:solidFill>
              <a:srgbClr val="CFFAFA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8" name="Forma Livre: Forma 187">
              <a:extLst>
                <a:ext uri="{FF2B5EF4-FFF2-40B4-BE49-F238E27FC236}">
                  <a16:creationId xmlns:a16="http://schemas.microsoft.com/office/drawing/2014/main" id="{D54FF5C2-A84B-3B2D-E4D5-1B13745FE499}"/>
                </a:ext>
              </a:extLst>
            </p:cNvPr>
            <p:cNvSpPr/>
            <p:nvPr/>
          </p:nvSpPr>
          <p:spPr>
            <a:xfrm flipV="1">
              <a:off x="7012177" y="3557131"/>
              <a:ext cx="149734" cy="23626"/>
            </a:xfrm>
            <a:custGeom>
              <a:avLst/>
              <a:gdLst>
                <a:gd name="connsiteX0" fmla="*/ 124544 w 149734"/>
                <a:gd name="connsiteY0" fmla="*/ -8015 h 23626"/>
                <a:gd name="connsiteX1" fmla="*/ -25190 w 149734"/>
                <a:gd name="connsiteY1" fmla="*/ -8015 h 23626"/>
                <a:gd name="connsiteX2" fmla="*/ -25190 w 149734"/>
                <a:gd name="connsiteY2" fmla="*/ 15612 h 23626"/>
                <a:gd name="connsiteX3" fmla="*/ 124544 w 149734"/>
                <a:gd name="connsiteY3" fmla="*/ 15612 h 23626"/>
                <a:gd name="connsiteX4" fmla="*/ 124544 w 149734"/>
                <a:gd name="connsiteY4" fmla="*/ -8015 h 2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34" h="23626">
                  <a:moveTo>
                    <a:pt x="124544" y="-8015"/>
                  </a:moveTo>
                  <a:lnTo>
                    <a:pt x="-25190" y="-8015"/>
                  </a:lnTo>
                  <a:lnTo>
                    <a:pt x="-25190" y="15612"/>
                  </a:lnTo>
                  <a:lnTo>
                    <a:pt x="124544" y="15612"/>
                  </a:lnTo>
                  <a:lnTo>
                    <a:pt x="124544" y="-8015"/>
                  </a:lnTo>
                </a:path>
              </a:pathLst>
            </a:custGeom>
            <a:solidFill>
              <a:schemeClr val="accent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89" name="Forma Livre: Forma 188">
              <a:extLst>
                <a:ext uri="{FF2B5EF4-FFF2-40B4-BE49-F238E27FC236}">
                  <a16:creationId xmlns:a16="http://schemas.microsoft.com/office/drawing/2014/main" id="{C3BD91BE-85EB-C657-2358-9381A4687840}"/>
                </a:ext>
              </a:extLst>
            </p:cNvPr>
            <p:cNvSpPr/>
            <p:nvPr/>
          </p:nvSpPr>
          <p:spPr>
            <a:xfrm flipV="1">
              <a:off x="7012177" y="3609139"/>
              <a:ext cx="149734" cy="23651"/>
            </a:xfrm>
            <a:custGeom>
              <a:avLst/>
              <a:gdLst>
                <a:gd name="connsiteX0" fmla="*/ 124544 w 149734"/>
                <a:gd name="connsiteY0" fmla="*/ -7773 h 23651"/>
                <a:gd name="connsiteX1" fmla="*/ -25190 w 149734"/>
                <a:gd name="connsiteY1" fmla="*/ -7773 h 23651"/>
                <a:gd name="connsiteX2" fmla="*/ -25190 w 149734"/>
                <a:gd name="connsiteY2" fmla="*/ 15878 h 23651"/>
                <a:gd name="connsiteX3" fmla="*/ 124544 w 149734"/>
                <a:gd name="connsiteY3" fmla="*/ 15878 h 23651"/>
                <a:gd name="connsiteX4" fmla="*/ 124544 w 149734"/>
                <a:gd name="connsiteY4" fmla="*/ -7773 h 2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34" h="23651">
                  <a:moveTo>
                    <a:pt x="124544" y="-7773"/>
                  </a:moveTo>
                  <a:lnTo>
                    <a:pt x="-25190" y="-7773"/>
                  </a:lnTo>
                  <a:lnTo>
                    <a:pt x="-25190" y="15878"/>
                  </a:lnTo>
                  <a:lnTo>
                    <a:pt x="124544" y="15878"/>
                  </a:lnTo>
                  <a:lnTo>
                    <a:pt x="124544" y="-7773"/>
                  </a:lnTo>
                </a:path>
              </a:pathLst>
            </a:custGeom>
            <a:solidFill>
              <a:schemeClr val="accent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90" name="Forma Livre: Forma 189">
              <a:extLst>
                <a:ext uri="{FF2B5EF4-FFF2-40B4-BE49-F238E27FC236}">
                  <a16:creationId xmlns:a16="http://schemas.microsoft.com/office/drawing/2014/main" id="{EDA5BCC0-DC33-DC1C-E1AB-4E82EC2FF2CD}"/>
                </a:ext>
              </a:extLst>
            </p:cNvPr>
            <p:cNvSpPr/>
            <p:nvPr/>
          </p:nvSpPr>
          <p:spPr>
            <a:xfrm flipV="1">
              <a:off x="7012177" y="3661147"/>
              <a:ext cx="149734" cy="23651"/>
            </a:xfrm>
            <a:custGeom>
              <a:avLst/>
              <a:gdLst>
                <a:gd name="connsiteX0" fmla="*/ 124544 w 149734"/>
                <a:gd name="connsiteY0" fmla="*/ -7531 h 23651"/>
                <a:gd name="connsiteX1" fmla="*/ -25190 w 149734"/>
                <a:gd name="connsiteY1" fmla="*/ -7531 h 23651"/>
                <a:gd name="connsiteX2" fmla="*/ -25190 w 149734"/>
                <a:gd name="connsiteY2" fmla="*/ 16120 h 23651"/>
                <a:gd name="connsiteX3" fmla="*/ 124544 w 149734"/>
                <a:gd name="connsiteY3" fmla="*/ 16120 h 23651"/>
                <a:gd name="connsiteX4" fmla="*/ 124544 w 149734"/>
                <a:gd name="connsiteY4" fmla="*/ -7531 h 2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34" h="23651">
                  <a:moveTo>
                    <a:pt x="124544" y="-7531"/>
                  </a:moveTo>
                  <a:lnTo>
                    <a:pt x="-25190" y="-7531"/>
                  </a:lnTo>
                  <a:lnTo>
                    <a:pt x="-25190" y="16120"/>
                  </a:lnTo>
                  <a:lnTo>
                    <a:pt x="124544" y="16120"/>
                  </a:lnTo>
                  <a:lnTo>
                    <a:pt x="124544" y="-7531"/>
                  </a:lnTo>
                </a:path>
              </a:pathLst>
            </a:custGeom>
            <a:solidFill>
              <a:schemeClr val="accent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191" name="Forma Livre: Forma 190">
              <a:extLst>
                <a:ext uri="{FF2B5EF4-FFF2-40B4-BE49-F238E27FC236}">
                  <a16:creationId xmlns:a16="http://schemas.microsoft.com/office/drawing/2014/main" id="{B8ABA043-FCE6-F687-4DDF-1A0FBCE2ECA3}"/>
                </a:ext>
              </a:extLst>
            </p:cNvPr>
            <p:cNvSpPr/>
            <p:nvPr/>
          </p:nvSpPr>
          <p:spPr>
            <a:xfrm flipV="1">
              <a:off x="7012177" y="3713180"/>
              <a:ext cx="149734" cy="23651"/>
            </a:xfrm>
            <a:custGeom>
              <a:avLst/>
              <a:gdLst>
                <a:gd name="connsiteX0" fmla="*/ 124544 w 149734"/>
                <a:gd name="connsiteY0" fmla="*/ -7289 h 23651"/>
                <a:gd name="connsiteX1" fmla="*/ -25190 w 149734"/>
                <a:gd name="connsiteY1" fmla="*/ -7289 h 23651"/>
                <a:gd name="connsiteX2" fmla="*/ -25190 w 149734"/>
                <a:gd name="connsiteY2" fmla="*/ 16362 h 23651"/>
                <a:gd name="connsiteX3" fmla="*/ 124544 w 149734"/>
                <a:gd name="connsiteY3" fmla="*/ 16362 h 23651"/>
                <a:gd name="connsiteX4" fmla="*/ 124544 w 149734"/>
                <a:gd name="connsiteY4" fmla="*/ -7289 h 2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34" h="23651">
                  <a:moveTo>
                    <a:pt x="124544" y="-7289"/>
                  </a:moveTo>
                  <a:lnTo>
                    <a:pt x="-25190" y="-7289"/>
                  </a:lnTo>
                  <a:lnTo>
                    <a:pt x="-25190" y="16362"/>
                  </a:lnTo>
                  <a:lnTo>
                    <a:pt x="124544" y="16362"/>
                  </a:lnTo>
                  <a:lnTo>
                    <a:pt x="124544" y="-7289"/>
                  </a:lnTo>
                </a:path>
              </a:pathLst>
            </a:custGeom>
            <a:solidFill>
              <a:schemeClr val="accent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grpSp>
          <p:nvGrpSpPr>
            <p:cNvPr id="192" name="Agrupar 191">
              <a:extLst>
                <a:ext uri="{FF2B5EF4-FFF2-40B4-BE49-F238E27FC236}">
                  <a16:creationId xmlns:a16="http://schemas.microsoft.com/office/drawing/2014/main" id="{463D6734-C5E5-185B-8257-2BF5F793516D}"/>
                </a:ext>
              </a:extLst>
            </p:cNvPr>
            <p:cNvGrpSpPr/>
            <p:nvPr/>
          </p:nvGrpSpPr>
          <p:grpSpPr>
            <a:xfrm>
              <a:off x="5592885" y="2812555"/>
              <a:ext cx="756376" cy="606008"/>
              <a:chOff x="10014056" y="437404"/>
              <a:chExt cx="756376" cy="606008"/>
            </a:xfrm>
          </p:grpSpPr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F9CCEA03-1AB3-2E6A-0ED6-46DEE544FD23}"/>
                  </a:ext>
                </a:extLst>
              </p:cNvPr>
              <p:cNvSpPr/>
              <p:nvPr/>
            </p:nvSpPr>
            <p:spPr>
              <a:xfrm flipV="1">
                <a:off x="10014056" y="437404"/>
                <a:ext cx="756376" cy="606008"/>
              </a:xfrm>
              <a:custGeom>
                <a:avLst/>
                <a:gdLst>
                  <a:gd name="connsiteX0" fmla="*/ 694223 w 756376"/>
                  <a:gd name="connsiteY0" fmla="*/ -10238 h 606008"/>
                  <a:gd name="connsiteX1" fmla="*/ 19578 w 756376"/>
                  <a:gd name="connsiteY1" fmla="*/ -10238 h 606008"/>
                  <a:gd name="connsiteX2" fmla="*/ -21288 w 756376"/>
                  <a:gd name="connsiteY2" fmla="*/ 30603 h 606008"/>
                  <a:gd name="connsiteX3" fmla="*/ -21288 w 756376"/>
                  <a:gd name="connsiteY3" fmla="*/ 554929 h 606008"/>
                  <a:gd name="connsiteX4" fmla="*/ 19578 w 756376"/>
                  <a:gd name="connsiteY4" fmla="*/ 595770 h 606008"/>
                  <a:gd name="connsiteX5" fmla="*/ 694223 w 756376"/>
                  <a:gd name="connsiteY5" fmla="*/ 595770 h 606008"/>
                  <a:gd name="connsiteX6" fmla="*/ 735089 w 756376"/>
                  <a:gd name="connsiteY6" fmla="*/ 554929 h 606008"/>
                  <a:gd name="connsiteX7" fmla="*/ 735089 w 756376"/>
                  <a:gd name="connsiteY7" fmla="*/ 30603 h 606008"/>
                  <a:gd name="connsiteX8" fmla="*/ 694223 w 756376"/>
                  <a:gd name="connsiteY8" fmla="*/ -10238 h 60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376" h="606008">
                    <a:moveTo>
                      <a:pt x="694223" y="-10238"/>
                    </a:moveTo>
                    <a:lnTo>
                      <a:pt x="19578" y="-10238"/>
                    </a:lnTo>
                    <a:cubicBezTo>
                      <a:pt x="-2976" y="-10238"/>
                      <a:pt x="-21288" y="8049"/>
                      <a:pt x="-21288" y="30603"/>
                    </a:cubicBezTo>
                    <a:lnTo>
                      <a:pt x="-21288" y="554929"/>
                    </a:lnTo>
                    <a:cubicBezTo>
                      <a:pt x="-21288" y="577483"/>
                      <a:pt x="-2976" y="595770"/>
                      <a:pt x="19578" y="595770"/>
                    </a:cubicBezTo>
                    <a:lnTo>
                      <a:pt x="694223" y="595770"/>
                    </a:lnTo>
                    <a:cubicBezTo>
                      <a:pt x="716802" y="595770"/>
                      <a:pt x="735089" y="577483"/>
                      <a:pt x="735089" y="554929"/>
                    </a:cubicBezTo>
                    <a:lnTo>
                      <a:pt x="735089" y="30603"/>
                    </a:lnTo>
                    <a:cubicBezTo>
                      <a:pt x="735089" y="8049"/>
                      <a:pt x="716802" y="-10238"/>
                      <a:pt x="694223" y="-10238"/>
                    </a:cubicBezTo>
                  </a:path>
                </a:pathLst>
              </a:custGeom>
              <a:solidFill>
                <a:schemeClr val="accent4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B55192AA-64EB-E77E-2DDE-CE5B509579CB}"/>
                  </a:ext>
                </a:extLst>
              </p:cNvPr>
              <p:cNvSpPr/>
              <p:nvPr/>
            </p:nvSpPr>
            <p:spPr>
              <a:xfrm flipV="1">
                <a:off x="10087497" y="464469"/>
                <a:ext cx="651360" cy="450178"/>
              </a:xfrm>
              <a:custGeom>
                <a:avLst/>
                <a:gdLst>
                  <a:gd name="connsiteX0" fmla="*/ 626559 w 651360"/>
                  <a:gd name="connsiteY0" fmla="*/ -10474 h 450178"/>
                  <a:gd name="connsiteX1" fmla="*/ -21363 w 651360"/>
                  <a:gd name="connsiteY1" fmla="*/ -10474 h 450178"/>
                  <a:gd name="connsiteX2" fmla="*/ -21363 w 651360"/>
                  <a:gd name="connsiteY2" fmla="*/ 436241 h 450178"/>
                  <a:gd name="connsiteX3" fmla="*/ -17900 w 651360"/>
                  <a:gd name="connsiteY3" fmla="*/ 439704 h 450178"/>
                  <a:gd name="connsiteX4" fmla="*/ -14463 w 651360"/>
                  <a:gd name="connsiteY4" fmla="*/ 436241 h 450178"/>
                  <a:gd name="connsiteX5" fmla="*/ -14463 w 651360"/>
                  <a:gd name="connsiteY5" fmla="*/ -3574 h 450178"/>
                  <a:gd name="connsiteX6" fmla="*/ 626559 w 651360"/>
                  <a:gd name="connsiteY6" fmla="*/ -3574 h 450178"/>
                  <a:gd name="connsiteX7" fmla="*/ 629998 w 651360"/>
                  <a:gd name="connsiteY7" fmla="*/ -7012 h 450178"/>
                  <a:gd name="connsiteX8" fmla="*/ 626559 w 651360"/>
                  <a:gd name="connsiteY8" fmla="*/ -10474 h 45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360" h="450178">
                    <a:moveTo>
                      <a:pt x="626559" y="-10474"/>
                    </a:moveTo>
                    <a:lnTo>
                      <a:pt x="-21363" y="-10474"/>
                    </a:lnTo>
                    <a:lnTo>
                      <a:pt x="-21363" y="436241"/>
                    </a:lnTo>
                    <a:cubicBezTo>
                      <a:pt x="-21363" y="438143"/>
                      <a:pt x="-19802" y="439704"/>
                      <a:pt x="-17900" y="439704"/>
                    </a:cubicBezTo>
                    <a:cubicBezTo>
                      <a:pt x="-15998" y="439704"/>
                      <a:pt x="-14463" y="438143"/>
                      <a:pt x="-14463" y="436241"/>
                    </a:cubicBezTo>
                    <a:lnTo>
                      <a:pt x="-14463" y="-3574"/>
                    </a:lnTo>
                    <a:lnTo>
                      <a:pt x="626559" y="-3574"/>
                    </a:lnTo>
                    <a:cubicBezTo>
                      <a:pt x="628461" y="-3574"/>
                      <a:pt x="629998" y="-5110"/>
                      <a:pt x="629998" y="-7012"/>
                    </a:cubicBezTo>
                    <a:cubicBezTo>
                      <a:pt x="629998" y="-8938"/>
                      <a:pt x="628461" y="-10474"/>
                      <a:pt x="626559" y="-10474"/>
                    </a:cubicBezTo>
                  </a:path>
                </a:pathLst>
              </a:custGeom>
              <a:solidFill>
                <a:srgbClr val="FDFDFF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329162B5-1F15-A657-02CE-25038AB136F1}"/>
                  </a:ext>
                </a:extLst>
              </p:cNvPr>
              <p:cNvSpPr/>
              <p:nvPr/>
            </p:nvSpPr>
            <p:spPr>
              <a:xfrm flipV="1">
                <a:off x="10151989" y="774398"/>
                <a:ext cx="71538" cy="136787"/>
              </a:xfrm>
              <a:custGeom>
                <a:avLst/>
                <a:gdLst>
                  <a:gd name="connsiteX0" fmla="*/ 50978 w 71538"/>
                  <a:gd name="connsiteY0" fmla="*/ -9762 h 136787"/>
                  <a:gd name="connsiteX1" fmla="*/ -20561 w 71538"/>
                  <a:gd name="connsiteY1" fmla="*/ -9762 h 136787"/>
                  <a:gd name="connsiteX2" fmla="*/ -20561 w 71538"/>
                  <a:gd name="connsiteY2" fmla="*/ 127025 h 136787"/>
                  <a:gd name="connsiteX3" fmla="*/ 50978 w 71538"/>
                  <a:gd name="connsiteY3" fmla="*/ 127025 h 136787"/>
                  <a:gd name="connsiteX4" fmla="*/ 50978 w 71538"/>
                  <a:gd name="connsiteY4" fmla="*/ -9762 h 13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38" h="136787">
                    <a:moveTo>
                      <a:pt x="50978" y="-9762"/>
                    </a:moveTo>
                    <a:lnTo>
                      <a:pt x="-20561" y="-9762"/>
                    </a:lnTo>
                    <a:lnTo>
                      <a:pt x="-20561" y="127025"/>
                    </a:lnTo>
                    <a:lnTo>
                      <a:pt x="50978" y="127025"/>
                    </a:lnTo>
                    <a:lnTo>
                      <a:pt x="50978" y="-9762"/>
                    </a:lnTo>
                  </a:path>
                </a:pathLst>
              </a:custGeom>
              <a:solidFill>
                <a:srgbClr val="FDFDFF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8C4A67B4-8C12-3C63-86AB-A165840D149D}"/>
                  </a:ext>
                </a:extLst>
              </p:cNvPr>
              <p:cNvSpPr/>
              <p:nvPr/>
            </p:nvSpPr>
            <p:spPr>
              <a:xfrm flipV="1">
                <a:off x="10351391" y="680036"/>
                <a:ext cx="71514" cy="231148"/>
              </a:xfrm>
              <a:custGeom>
                <a:avLst/>
                <a:gdLst>
                  <a:gd name="connsiteX0" fmla="*/ 50245 w 71514"/>
                  <a:gd name="connsiteY0" fmla="*/ -9982 h 231148"/>
                  <a:gd name="connsiteX1" fmla="*/ -21270 w 71514"/>
                  <a:gd name="connsiteY1" fmla="*/ -9982 h 231148"/>
                  <a:gd name="connsiteX2" fmla="*/ -21270 w 71514"/>
                  <a:gd name="connsiteY2" fmla="*/ 221167 h 231148"/>
                  <a:gd name="connsiteX3" fmla="*/ 50245 w 71514"/>
                  <a:gd name="connsiteY3" fmla="*/ 221167 h 231148"/>
                  <a:gd name="connsiteX4" fmla="*/ 50245 w 71514"/>
                  <a:gd name="connsiteY4" fmla="*/ -9982 h 23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14" h="231148">
                    <a:moveTo>
                      <a:pt x="50245" y="-9982"/>
                    </a:moveTo>
                    <a:lnTo>
                      <a:pt x="-21270" y="-9982"/>
                    </a:lnTo>
                    <a:lnTo>
                      <a:pt x="-21270" y="221167"/>
                    </a:lnTo>
                    <a:lnTo>
                      <a:pt x="50245" y="221167"/>
                    </a:lnTo>
                    <a:lnTo>
                      <a:pt x="50245" y="-9982"/>
                    </a:lnTo>
                  </a:path>
                </a:pathLst>
              </a:custGeom>
              <a:solidFill>
                <a:srgbClr val="FDFDFF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48980B6E-B959-A585-EFC8-F45121956BF8}"/>
                  </a:ext>
                </a:extLst>
              </p:cNvPr>
              <p:cNvSpPr/>
              <p:nvPr/>
            </p:nvSpPr>
            <p:spPr>
              <a:xfrm flipV="1">
                <a:off x="10451092" y="635879"/>
                <a:ext cx="71514" cy="275305"/>
              </a:xfrm>
              <a:custGeom>
                <a:avLst/>
                <a:gdLst>
                  <a:gd name="connsiteX0" fmla="*/ 49890 w 71514"/>
                  <a:gd name="connsiteY0" fmla="*/ -10084 h 275305"/>
                  <a:gd name="connsiteX1" fmla="*/ -21624 w 71514"/>
                  <a:gd name="connsiteY1" fmla="*/ -10084 h 275305"/>
                  <a:gd name="connsiteX2" fmla="*/ -21624 w 71514"/>
                  <a:gd name="connsiteY2" fmla="*/ 265221 h 275305"/>
                  <a:gd name="connsiteX3" fmla="*/ 49890 w 71514"/>
                  <a:gd name="connsiteY3" fmla="*/ 265221 h 275305"/>
                  <a:gd name="connsiteX4" fmla="*/ 49890 w 71514"/>
                  <a:gd name="connsiteY4" fmla="*/ -10084 h 27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14" h="275305">
                    <a:moveTo>
                      <a:pt x="49890" y="-10084"/>
                    </a:moveTo>
                    <a:lnTo>
                      <a:pt x="-21624" y="-10084"/>
                    </a:lnTo>
                    <a:lnTo>
                      <a:pt x="-21624" y="265221"/>
                    </a:lnTo>
                    <a:lnTo>
                      <a:pt x="49890" y="265221"/>
                    </a:lnTo>
                    <a:lnTo>
                      <a:pt x="49890" y="-10084"/>
                    </a:lnTo>
                  </a:path>
                </a:pathLst>
              </a:custGeom>
              <a:solidFill>
                <a:srgbClr val="FDFDFF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C5060A2A-FC51-C4CF-D90A-FDE370BA06BD}"/>
                  </a:ext>
                </a:extLst>
              </p:cNvPr>
              <p:cNvSpPr/>
              <p:nvPr/>
            </p:nvSpPr>
            <p:spPr>
              <a:xfrm flipV="1">
                <a:off x="10550793" y="540665"/>
                <a:ext cx="71514" cy="370519"/>
              </a:xfrm>
              <a:custGeom>
                <a:avLst/>
                <a:gdLst>
                  <a:gd name="connsiteX0" fmla="*/ 49536 w 71514"/>
                  <a:gd name="connsiteY0" fmla="*/ -10305 h 370519"/>
                  <a:gd name="connsiteX1" fmla="*/ -21979 w 71514"/>
                  <a:gd name="connsiteY1" fmla="*/ -10305 h 370519"/>
                  <a:gd name="connsiteX2" fmla="*/ -21979 w 71514"/>
                  <a:gd name="connsiteY2" fmla="*/ 360214 h 370519"/>
                  <a:gd name="connsiteX3" fmla="*/ 49536 w 71514"/>
                  <a:gd name="connsiteY3" fmla="*/ 360214 h 370519"/>
                  <a:gd name="connsiteX4" fmla="*/ 49536 w 71514"/>
                  <a:gd name="connsiteY4" fmla="*/ -10305 h 37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14" h="370519">
                    <a:moveTo>
                      <a:pt x="49536" y="-10305"/>
                    </a:moveTo>
                    <a:lnTo>
                      <a:pt x="-21979" y="-10305"/>
                    </a:lnTo>
                    <a:lnTo>
                      <a:pt x="-21979" y="360214"/>
                    </a:lnTo>
                    <a:lnTo>
                      <a:pt x="49536" y="360214"/>
                    </a:lnTo>
                    <a:lnTo>
                      <a:pt x="49536" y="-10305"/>
                    </a:lnTo>
                  </a:path>
                </a:pathLst>
              </a:custGeom>
              <a:solidFill>
                <a:srgbClr val="FDFDFF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93" name="Agrupar 192">
              <a:extLst>
                <a:ext uri="{FF2B5EF4-FFF2-40B4-BE49-F238E27FC236}">
                  <a16:creationId xmlns:a16="http://schemas.microsoft.com/office/drawing/2014/main" id="{544EFFD7-C491-4A22-D3FB-C40745CF166D}"/>
                </a:ext>
              </a:extLst>
            </p:cNvPr>
            <p:cNvGrpSpPr/>
            <p:nvPr/>
          </p:nvGrpSpPr>
          <p:grpSpPr>
            <a:xfrm>
              <a:off x="5714737" y="2598021"/>
              <a:ext cx="773395" cy="44888"/>
              <a:chOff x="10043632" y="238392"/>
              <a:chExt cx="773395" cy="44888"/>
            </a:xfrm>
          </p:grpSpPr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C5349CA4-D1F6-50F3-C15B-75CB22031F63}"/>
                  </a:ext>
                </a:extLst>
              </p:cNvPr>
              <p:cNvSpPr/>
              <p:nvPr/>
            </p:nvSpPr>
            <p:spPr>
              <a:xfrm flipV="1">
                <a:off x="10396352" y="238392"/>
                <a:ext cx="260358" cy="44888"/>
              </a:xfrm>
              <a:custGeom>
                <a:avLst/>
                <a:gdLst>
                  <a:gd name="connsiteX0" fmla="*/ 238593 w 260358"/>
                  <a:gd name="connsiteY0" fmla="*/ 32421 h 44888"/>
                  <a:gd name="connsiteX1" fmla="*/ -21765 w 260358"/>
                  <a:gd name="connsiteY1" fmla="*/ 32421 h 44888"/>
                  <a:gd name="connsiteX2" fmla="*/ -21765 w 260358"/>
                  <a:gd name="connsiteY2" fmla="*/ -12467 h 44888"/>
                  <a:gd name="connsiteX3" fmla="*/ 238593 w 260358"/>
                  <a:gd name="connsiteY3" fmla="*/ -12467 h 44888"/>
                  <a:gd name="connsiteX4" fmla="*/ 238593 w 260358"/>
                  <a:gd name="connsiteY4" fmla="*/ 32421 h 4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8" h="44888">
                    <a:moveTo>
                      <a:pt x="238593" y="32421"/>
                    </a:moveTo>
                    <a:lnTo>
                      <a:pt x="-21765" y="32421"/>
                    </a:lnTo>
                    <a:lnTo>
                      <a:pt x="-21765" y="-12467"/>
                    </a:lnTo>
                    <a:lnTo>
                      <a:pt x="238593" y="-12467"/>
                    </a:lnTo>
                    <a:lnTo>
                      <a:pt x="238593" y="32421"/>
                    </a:lnTo>
                  </a:path>
                </a:pathLst>
              </a:custGeom>
              <a:solidFill>
                <a:schemeClr val="accent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54E685A3-5F08-88FB-F77E-7548C8EFC294}"/>
                  </a:ext>
                </a:extLst>
              </p:cNvPr>
              <p:cNvSpPr/>
              <p:nvPr/>
            </p:nvSpPr>
            <p:spPr>
              <a:xfrm flipV="1">
                <a:off x="10682362" y="238392"/>
                <a:ext cx="134665" cy="44888"/>
              </a:xfrm>
              <a:custGeom>
                <a:avLst/>
                <a:gdLst>
                  <a:gd name="connsiteX0" fmla="*/ -22559 w 134665"/>
                  <a:gd name="connsiteY0" fmla="*/ 32421 h 44888"/>
                  <a:gd name="connsiteX1" fmla="*/ -22559 w 134665"/>
                  <a:gd name="connsiteY1" fmla="*/ -12467 h 44888"/>
                  <a:gd name="connsiteX2" fmla="*/ 112107 w 134665"/>
                  <a:gd name="connsiteY2" fmla="*/ -12467 h 44888"/>
                  <a:gd name="connsiteX3" fmla="*/ 112107 w 134665"/>
                  <a:gd name="connsiteY3" fmla="*/ 32421 h 44888"/>
                  <a:gd name="connsiteX4" fmla="*/ -22559 w 134665"/>
                  <a:gd name="connsiteY4" fmla="*/ 32421 h 4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665" h="44888">
                    <a:moveTo>
                      <a:pt x="-22559" y="32421"/>
                    </a:moveTo>
                    <a:lnTo>
                      <a:pt x="-22559" y="-12467"/>
                    </a:lnTo>
                    <a:lnTo>
                      <a:pt x="112107" y="-12467"/>
                    </a:lnTo>
                    <a:lnTo>
                      <a:pt x="112107" y="32421"/>
                    </a:lnTo>
                    <a:lnTo>
                      <a:pt x="-22559" y="32421"/>
                    </a:lnTo>
                  </a:path>
                </a:pathLst>
              </a:custGeom>
              <a:solidFill>
                <a:schemeClr val="accent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5D43E5B2-DBC0-371F-EF3B-639E783973CD}"/>
                  </a:ext>
                </a:extLst>
              </p:cNvPr>
              <p:cNvSpPr/>
              <p:nvPr/>
            </p:nvSpPr>
            <p:spPr>
              <a:xfrm flipV="1">
                <a:off x="10043632" y="238392"/>
                <a:ext cx="318072" cy="44888"/>
              </a:xfrm>
              <a:custGeom>
                <a:avLst/>
                <a:gdLst>
                  <a:gd name="connsiteX0" fmla="*/ 297458 w 318072"/>
                  <a:gd name="connsiteY0" fmla="*/ 32421 h 44888"/>
                  <a:gd name="connsiteX1" fmla="*/ -20614 w 318072"/>
                  <a:gd name="connsiteY1" fmla="*/ 32421 h 44888"/>
                  <a:gd name="connsiteX2" fmla="*/ -20614 w 318072"/>
                  <a:gd name="connsiteY2" fmla="*/ -12467 h 44888"/>
                  <a:gd name="connsiteX3" fmla="*/ 297458 w 318072"/>
                  <a:gd name="connsiteY3" fmla="*/ -12467 h 44888"/>
                  <a:gd name="connsiteX4" fmla="*/ 297458 w 318072"/>
                  <a:gd name="connsiteY4" fmla="*/ 32421 h 4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072" h="44888">
                    <a:moveTo>
                      <a:pt x="297458" y="32421"/>
                    </a:moveTo>
                    <a:lnTo>
                      <a:pt x="-20614" y="32421"/>
                    </a:lnTo>
                    <a:lnTo>
                      <a:pt x="-20614" y="-12467"/>
                    </a:lnTo>
                    <a:lnTo>
                      <a:pt x="297458" y="-12467"/>
                    </a:lnTo>
                    <a:lnTo>
                      <a:pt x="297458" y="32421"/>
                    </a:lnTo>
                  </a:path>
                </a:pathLst>
              </a:custGeom>
              <a:solidFill>
                <a:schemeClr val="accent5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94" name="Agrupar 193">
              <a:extLst>
                <a:ext uri="{FF2B5EF4-FFF2-40B4-BE49-F238E27FC236}">
                  <a16:creationId xmlns:a16="http://schemas.microsoft.com/office/drawing/2014/main" id="{AF9A0F18-7D18-ADF2-9D0C-8D2EEDB7715B}"/>
                </a:ext>
              </a:extLst>
            </p:cNvPr>
            <p:cNvGrpSpPr/>
            <p:nvPr/>
          </p:nvGrpSpPr>
          <p:grpSpPr>
            <a:xfrm>
              <a:off x="5591240" y="3507573"/>
              <a:ext cx="823087" cy="371910"/>
              <a:chOff x="10008423" y="1127459"/>
              <a:chExt cx="823087" cy="371910"/>
            </a:xfrm>
          </p:grpSpPr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6BF49144-E431-97A0-419B-A041D2589832}"/>
                  </a:ext>
                </a:extLst>
              </p:cNvPr>
              <p:cNvSpPr/>
              <p:nvPr/>
            </p:nvSpPr>
            <p:spPr>
              <a:xfrm flipV="1">
                <a:off x="10012836" y="1127459"/>
                <a:ext cx="539614" cy="42328"/>
              </a:xfrm>
              <a:custGeom>
                <a:avLst/>
                <a:gdLst>
                  <a:gd name="connsiteX0" fmla="*/ 518716 w 539614"/>
                  <a:gd name="connsiteY0" fmla="*/ -8341 h 42328"/>
                  <a:gd name="connsiteX1" fmla="*/ -20899 w 539614"/>
                  <a:gd name="connsiteY1" fmla="*/ -8341 h 42328"/>
                  <a:gd name="connsiteX2" fmla="*/ -20899 w 539614"/>
                  <a:gd name="connsiteY2" fmla="*/ 33988 h 42328"/>
                  <a:gd name="connsiteX3" fmla="*/ 518716 w 539614"/>
                  <a:gd name="connsiteY3" fmla="*/ 33988 h 42328"/>
                  <a:gd name="connsiteX4" fmla="*/ 518716 w 539614"/>
                  <a:gd name="connsiteY4" fmla="*/ -8341 h 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614" h="42328">
                    <a:moveTo>
                      <a:pt x="518716" y="-8341"/>
                    </a:moveTo>
                    <a:lnTo>
                      <a:pt x="-20899" y="-8341"/>
                    </a:lnTo>
                    <a:lnTo>
                      <a:pt x="-20899" y="33988"/>
                    </a:lnTo>
                    <a:lnTo>
                      <a:pt x="518716" y="33988"/>
                    </a:lnTo>
                    <a:lnTo>
                      <a:pt x="518716" y="-8341"/>
                    </a:lnTo>
                  </a:path>
                </a:pathLst>
              </a:custGeom>
              <a:solidFill>
                <a:srgbClr val="CFFAFA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FA283D74-CF1C-9562-92A0-1F16880EB50F}"/>
                  </a:ext>
                </a:extLst>
              </p:cNvPr>
              <p:cNvSpPr/>
              <p:nvPr/>
            </p:nvSpPr>
            <p:spPr>
              <a:xfrm flipV="1">
                <a:off x="10008423" y="1376310"/>
                <a:ext cx="539613" cy="42328"/>
              </a:xfrm>
              <a:custGeom>
                <a:avLst/>
                <a:gdLst>
                  <a:gd name="connsiteX0" fmla="*/ 518731 w 539613"/>
                  <a:gd name="connsiteY0" fmla="*/ -7184 h 42328"/>
                  <a:gd name="connsiteX1" fmla="*/ -20883 w 539613"/>
                  <a:gd name="connsiteY1" fmla="*/ -7184 h 42328"/>
                  <a:gd name="connsiteX2" fmla="*/ -20883 w 539613"/>
                  <a:gd name="connsiteY2" fmla="*/ 35144 h 42328"/>
                  <a:gd name="connsiteX3" fmla="*/ 518731 w 539613"/>
                  <a:gd name="connsiteY3" fmla="*/ 35144 h 42328"/>
                  <a:gd name="connsiteX4" fmla="*/ 518731 w 539613"/>
                  <a:gd name="connsiteY4" fmla="*/ -7184 h 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613" h="42328">
                    <a:moveTo>
                      <a:pt x="518731" y="-7184"/>
                    </a:moveTo>
                    <a:lnTo>
                      <a:pt x="-20883" y="-7184"/>
                    </a:lnTo>
                    <a:lnTo>
                      <a:pt x="-20883" y="35144"/>
                    </a:lnTo>
                    <a:lnTo>
                      <a:pt x="518731" y="35144"/>
                    </a:lnTo>
                    <a:lnTo>
                      <a:pt x="518731" y="-7184"/>
                    </a:lnTo>
                  </a:path>
                </a:pathLst>
              </a:custGeom>
              <a:solidFill>
                <a:srgbClr val="CFFAFA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988DDF5E-0898-BC27-3497-092C223C0F9F}"/>
                  </a:ext>
                </a:extLst>
              </p:cNvPr>
              <p:cNvSpPr/>
              <p:nvPr/>
            </p:nvSpPr>
            <p:spPr>
              <a:xfrm flipV="1">
                <a:off x="10012836" y="1283289"/>
                <a:ext cx="471927" cy="42328"/>
              </a:xfrm>
              <a:custGeom>
                <a:avLst/>
                <a:gdLst>
                  <a:gd name="connsiteX0" fmla="*/ 451149 w 471927"/>
                  <a:gd name="connsiteY0" fmla="*/ -7616 h 42328"/>
                  <a:gd name="connsiteX1" fmla="*/ -20778 w 471927"/>
                  <a:gd name="connsiteY1" fmla="*/ -7616 h 42328"/>
                  <a:gd name="connsiteX2" fmla="*/ -20778 w 471927"/>
                  <a:gd name="connsiteY2" fmla="*/ 34712 h 42328"/>
                  <a:gd name="connsiteX3" fmla="*/ 451149 w 471927"/>
                  <a:gd name="connsiteY3" fmla="*/ 34712 h 42328"/>
                  <a:gd name="connsiteX4" fmla="*/ 451149 w 471927"/>
                  <a:gd name="connsiteY4" fmla="*/ -7616 h 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927" h="42328">
                    <a:moveTo>
                      <a:pt x="451149" y="-7616"/>
                    </a:moveTo>
                    <a:lnTo>
                      <a:pt x="-20778" y="-7616"/>
                    </a:lnTo>
                    <a:lnTo>
                      <a:pt x="-20778" y="34712"/>
                    </a:lnTo>
                    <a:lnTo>
                      <a:pt x="451149" y="34712"/>
                    </a:lnTo>
                    <a:lnTo>
                      <a:pt x="451149" y="-7616"/>
                    </a:lnTo>
                  </a:path>
                </a:pathLst>
              </a:custGeom>
              <a:solidFill>
                <a:srgbClr val="CFFAFA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077B2336-E96D-F6FA-2DBA-AA526289CBF7}"/>
                  </a:ext>
                </a:extLst>
              </p:cNvPr>
              <p:cNvSpPr/>
              <p:nvPr/>
            </p:nvSpPr>
            <p:spPr>
              <a:xfrm flipV="1">
                <a:off x="10012836" y="1457041"/>
                <a:ext cx="471927" cy="42328"/>
              </a:xfrm>
              <a:custGeom>
                <a:avLst/>
                <a:gdLst>
                  <a:gd name="connsiteX0" fmla="*/ 451149 w 471927"/>
                  <a:gd name="connsiteY0" fmla="*/ -6809 h 42328"/>
                  <a:gd name="connsiteX1" fmla="*/ -20778 w 471927"/>
                  <a:gd name="connsiteY1" fmla="*/ -6809 h 42328"/>
                  <a:gd name="connsiteX2" fmla="*/ -20778 w 471927"/>
                  <a:gd name="connsiteY2" fmla="*/ 35520 h 42328"/>
                  <a:gd name="connsiteX3" fmla="*/ 451149 w 471927"/>
                  <a:gd name="connsiteY3" fmla="*/ 35520 h 42328"/>
                  <a:gd name="connsiteX4" fmla="*/ 451149 w 471927"/>
                  <a:gd name="connsiteY4" fmla="*/ -6809 h 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927" h="42328">
                    <a:moveTo>
                      <a:pt x="451149" y="-6809"/>
                    </a:moveTo>
                    <a:lnTo>
                      <a:pt x="-20778" y="-6809"/>
                    </a:lnTo>
                    <a:lnTo>
                      <a:pt x="-20778" y="35520"/>
                    </a:lnTo>
                    <a:lnTo>
                      <a:pt x="451149" y="35520"/>
                    </a:lnTo>
                    <a:lnTo>
                      <a:pt x="451149" y="-6809"/>
                    </a:lnTo>
                  </a:path>
                </a:pathLst>
              </a:custGeom>
              <a:solidFill>
                <a:srgbClr val="CFFAFA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E913C84A-3900-BAFE-48FE-E28595F08A19}"/>
                  </a:ext>
                </a:extLst>
              </p:cNvPr>
              <p:cNvSpPr/>
              <p:nvPr/>
            </p:nvSpPr>
            <p:spPr>
              <a:xfrm flipV="1">
                <a:off x="10012836" y="1204411"/>
                <a:ext cx="818674" cy="42328"/>
              </a:xfrm>
              <a:custGeom>
                <a:avLst/>
                <a:gdLst>
                  <a:gd name="connsiteX0" fmla="*/ 797280 w 818674"/>
                  <a:gd name="connsiteY0" fmla="*/ -7983 h 42328"/>
                  <a:gd name="connsiteX1" fmla="*/ -21395 w 818674"/>
                  <a:gd name="connsiteY1" fmla="*/ -7983 h 42328"/>
                  <a:gd name="connsiteX2" fmla="*/ -21395 w 818674"/>
                  <a:gd name="connsiteY2" fmla="*/ 34345 h 42328"/>
                  <a:gd name="connsiteX3" fmla="*/ 797280 w 818674"/>
                  <a:gd name="connsiteY3" fmla="*/ 34345 h 42328"/>
                  <a:gd name="connsiteX4" fmla="*/ 797280 w 818674"/>
                  <a:gd name="connsiteY4" fmla="*/ -7983 h 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674" h="42328">
                    <a:moveTo>
                      <a:pt x="797280" y="-7983"/>
                    </a:moveTo>
                    <a:lnTo>
                      <a:pt x="-21395" y="-7983"/>
                    </a:lnTo>
                    <a:lnTo>
                      <a:pt x="-21395" y="34345"/>
                    </a:lnTo>
                    <a:lnTo>
                      <a:pt x="797280" y="34345"/>
                    </a:lnTo>
                    <a:lnTo>
                      <a:pt x="797280" y="-7983"/>
                    </a:lnTo>
                  </a:path>
                </a:pathLst>
              </a:custGeom>
              <a:solidFill>
                <a:srgbClr val="CFFAFA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sp>
          <p:nvSpPr>
            <p:cNvPr id="195" name="Forma Livre: Forma 194">
              <a:extLst>
                <a:ext uri="{FF2B5EF4-FFF2-40B4-BE49-F238E27FC236}">
                  <a16:creationId xmlns:a16="http://schemas.microsoft.com/office/drawing/2014/main" id="{B1D5DFA4-4639-8B62-8D6F-C02F122492CE}"/>
                </a:ext>
              </a:extLst>
            </p:cNvPr>
            <p:cNvSpPr/>
            <p:nvPr/>
          </p:nvSpPr>
          <p:spPr>
            <a:xfrm flipV="1">
              <a:off x="5832952" y="3123246"/>
              <a:ext cx="72161" cy="164795"/>
            </a:xfrm>
            <a:custGeom>
              <a:avLst/>
              <a:gdLst>
                <a:gd name="connsiteX0" fmla="*/ 50245 w 71514"/>
                <a:gd name="connsiteY0" fmla="*/ -9982 h 231148"/>
                <a:gd name="connsiteX1" fmla="*/ -21270 w 71514"/>
                <a:gd name="connsiteY1" fmla="*/ -9982 h 231148"/>
                <a:gd name="connsiteX2" fmla="*/ -21270 w 71514"/>
                <a:gd name="connsiteY2" fmla="*/ 221167 h 231148"/>
                <a:gd name="connsiteX3" fmla="*/ 50245 w 71514"/>
                <a:gd name="connsiteY3" fmla="*/ 221167 h 231148"/>
                <a:gd name="connsiteX4" fmla="*/ 50245 w 71514"/>
                <a:gd name="connsiteY4" fmla="*/ -9982 h 2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14" h="231148">
                  <a:moveTo>
                    <a:pt x="50245" y="-9982"/>
                  </a:moveTo>
                  <a:lnTo>
                    <a:pt x="-21270" y="-9982"/>
                  </a:lnTo>
                  <a:lnTo>
                    <a:pt x="-21270" y="221167"/>
                  </a:lnTo>
                  <a:lnTo>
                    <a:pt x="50245" y="221167"/>
                  </a:lnTo>
                  <a:lnTo>
                    <a:pt x="50245" y="-9982"/>
                  </a:lnTo>
                </a:path>
              </a:pathLst>
            </a:custGeom>
            <a:solidFill>
              <a:srgbClr val="FDFD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210" name="Mulher">
            <a:extLst>
              <a:ext uri="{FF2B5EF4-FFF2-40B4-BE49-F238E27FC236}">
                <a16:creationId xmlns:a16="http://schemas.microsoft.com/office/drawing/2014/main" id="{1D1EEB26-4806-8328-8806-A645FC5F0509}"/>
              </a:ext>
            </a:extLst>
          </p:cNvPr>
          <p:cNvGrpSpPr/>
          <p:nvPr/>
        </p:nvGrpSpPr>
        <p:grpSpPr>
          <a:xfrm>
            <a:off x="7688927" y="4489227"/>
            <a:ext cx="509660" cy="983512"/>
            <a:chOff x="6578230" y="3892648"/>
            <a:chExt cx="637075" cy="1229390"/>
          </a:xfrm>
        </p:grpSpPr>
        <p:sp>
          <p:nvSpPr>
            <p:cNvPr id="211" name="Forma Livre: Forma 210">
              <a:extLst>
                <a:ext uri="{FF2B5EF4-FFF2-40B4-BE49-F238E27FC236}">
                  <a16:creationId xmlns:a16="http://schemas.microsoft.com/office/drawing/2014/main" id="{0FA36669-DD36-B286-3570-75EFC4CB57B8}"/>
                </a:ext>
              </a:extLst>
            </p:cNvPr>
            <p:cNvSpPr/>
            <p:nvPr/>
          </p:nvSpPr>
          <p:spPr>
            <a:xfrm flipV="1">
              <a:off x="6980678" y="4114251"/>
              <a:ext cx="212419" cy="300224"/>
            </a:xfrm>
            <a:custGeom>
              <a:avLst/>
              <a:gdLst>
                <a:gd name="connsiteX0" fmla="*/ 187229 w 212419"/>
                <a:gd name="connsiteY0" fmla="*/ 14894 h 300224"/>
                <a:gd name="connsiteX1" fmla="*/ 151996 w 212419"/>
                <a:gd name="connsiteY1" fmla="*/ -4782 h 300224"/>
                <a:gd name="connsiteX2" fmla="*/ 143072 w 212419"/>
                <a:gd name="connsiteY2" fmla="*/ 11286 h 300224"/>
                <a:gd name="connsiteX3" fmla="*/ 142999 w 212419"/>
                <a:gd name="connsiteY3" fmla="*/ 11383 h 300224"/>
                <a:gd name="connsiteX4" fmla="*/ 79896 w 212419"/>
                <a:gd name="connsiteY4" fmla="*/ 125007 h 300224"/>
                <a:gd name="connsiteX5" fmla="*/ 79848 w 212419"/>
                <a:gd name="connsiteY5" fmla="*/ 125080 h 300224"/>
                <a:gd name="connsiteX6" fmla="*/ 47077 w 212419"/>
                <a:gd name="connsiteY6" fmla="*/ 159703 h 300224"/>
                <a:gd name="connsiteX7" fmla="*/ -15513 w 212419"/>
                <a:gd name="connsiteY7" fmla="*/ 225854 h 300224"/>
                <a:gd name="connsiteX8" fmla="*/ 44907 w 212419"/>
                <a:gd name="connsiteY8" fmla="*/ 282860 h 300224"/>
                <a:gd name="connsiteX9" fmla="*/ 134245 w 212419"/>
                <a:gd name="connsiteY9" fmla="*/ 159460 h 300224"/>
                <a:gd name="connsiteX10" fmla="*/ 182743 w 212419"/>
                <a:gd name="connsiteY10" fmla="*/ 28646 h 300224"/>
                <a:gd name="connsiteX11" fmla="*/ 183133 w 212419"/>
                <a:gd name="connsiteY11" fmla="*/ 27451 h 300224"/>
                <a:gd name="connsiteX12" fmla="*/ 187229 w 212419"/>
                <a:gd name="connsiteY12" fmla="*/ 14894 h 30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419" h="300224">
                  <a:moveTo>
                    <a:pt x="187229" y="14894"/>
                  </a:moveTo>
                  <a:lnTo>
                    <a:pt x="151996" y="-4782"/>
                  </a:lnTo>
                  <a:lnTo>
                    <a:pt x="143072" y="11286"/>
                  </a:lnTo>
                  <a:lnTo>
                    <a:pt x="142999" y="11383"/>
                  </a:lnTo>
                  <a:lnTo>
                    <a:pt x="79896" y="125007"/>
                  </a:lnTo>
                  <a:lnTo>
                    <a:pt x="79848" y="125080"/>
                  </a:lnTo>
                  <a:lnTo>
                    <a:pt x="47077" y="159703"/>
                  </a:lnTo>
                  <a:lnTo>
                    <a:pt x="-15513" y="225854"/>
                  </a:lnTo>
                  <a:cubicBezTo>
                    <a:pt x="-47698" y="268231"/>
                    <a:pt x="7626" y="319630"/>
                    <a:pt x="44907" y="282860"/>
                  </a:cubicBezTo>
                  <a:cubicBezTo>
                    <a:pt x="83212" y="245116"/>
                    <a:pt x="118129" y="188987"/>
                    <a:pt x="134245" y="159460"/>
                  </a:cubicBezTo>
                  <a:cubicBezTo>
                    <a:pt x="146924" y="136247"/>
                    <a:pt x="172453" y="60100"/>
                    <a:pt x="182743" y="28646"/>
                  </a:cubicBezTo>
                  <a:lnTo>
                    <a:pt x="183133" y="27451"/>
                  </a:lnTo>
                  <a:cubicBezTo>
                    <a:pt x="185693" y="19649"/>
                    <a:pt x="187229" y="14894"/>
                    <a:pt x="187229" y="1489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2" name="Forma Livre: Forma 211">
              <a:extLst>
                <a:ext uri="{FF2B5EF4-FFF2-40B4-BE49-F238E27FC236}">
                  <a16:creationId xmlns:a16="http://schemas.microsoft.com/office/drawing/2014/main" id="{EDD83CF6-AD81-E8BD-4D2A-AE003F51AF16}"/>
                </a:ext>
              </a:extLst>
            </p:cNvPr>
            <p:cNvSpPr/>
            <p:nvPr/>
          </p:nvSpPr>
          <p:spPr>
            <a:xfrm flipV="1">
              <a:off x="7148891" y="4378268"/>
              <a:ext cx="54202" cy="63720"/>
            </a:xfrm>
            <a:custGeom>
              <a:avLst/>
              <a:gdLst>
                <a:gd name="connsiteX0" fmla="*/ 28696 w 54202"/>
                <a:gd name="connsiteY0" fmla="*/ 13825 h 63720"/>
                <a:gd name="connsiteX1" fmla="*/ 13286 w 54202"/>
                <a:gd name="connsiteY1" fmla="*/ 59616 h 63720"/>
                <a:gd name="connsiteX2" fmla="*/ -25507 w 54202"/>
                <a:gd name="connsiteY2" fmla="*/ 39573 h 63720"/>
                <a:gd name="connsiteX3" fmla="*/ -2367 w 54202"/>
                <a:gd name="connsiteY3" fmla="*/ -1780 h 63720"/>
                <a:gd name="connsiteX4" fmla="*/ 28696 w 54202"/>
                <a:gd name="connsiteY4" fmla="*/ 13825 h 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02" h="63720">
                  <a:moveTo>
                    <a:pt x="28696" y="13825"/>
                  </a:moveTo>
                  <a:lnTo>
                    <a:pt x="13286" y="59616"/>
                  </a:lnTo>
                  <a:cubicBezTo>
                    <a:pt x="6727" y="47278"/>
                    <a:pt x="-18679" y="38452"/>
                    <a:pt x="-25507" y="39573"/>
                  </a:cubicBezTo>
                  <a:cubicBezTo>
                    <a:pt x="-25507" y="39573"/>
                    <a:pt x="-7146" y="4413"/>
                    <a:pt x="-2367" y="-1780"/>
                  </a:cubicBezTo>
                  <a:cubicBezTo>
                    <a:pt x="2436" y="-7949"/>
                    <a:pt x="26282" y="-1536"/>
                    <a:pt x="28696" y="13825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3" name="Forma Livre: Forma 212">
              <a:extLst>
                <a:ext uri="{FF2B5EF4-FFF2-40B4-BE49-F238E27FC236}">
                  <a16:creationId xmlns:a16="http://schemas.microsoft.com/office/drawing/2014/main" id="{73DCC253-C3FB-5E57-2315-5B1661D904C1}"/>
                </a:ext>
              </a:extLst>
            </p:cNvPr>
            <p:cNvSpPr/>
            <p:nvPr/>
          </p:nvSpPr>
          <p:spPr>
            <a:xfrm flipV="1">
              <a:off x="7167538" y="4417204"/>
              <a:ext cx="47767" cy="64252"/>
            </a:xfrm>
            <a:custGeom>
              <a:avLst/>
              <a:gdLst>
                <a:gd name="connsiteX0" fmla="*/ -25433 w 47767"/>
                <a:gd name="connsiteY0" fmla="*/ 45770 h 64252"/>
                <a:gd name="connsiteX1" fmla="*/ -25507 w 47767"/>
                <a:gd name="connsiteY1" fmla="*/ 44673 h 64252"/>
                <a:gd name="connsiteX2" fmla="*/ -12267 w 47767"/>
                <a:gd name="connsiteY2" fmla="*/ 17706 h 64252"/>
                <a:gd name="connsiteX3" fmla="*/ -11462 w 47767"/>
                <a:gd name="connsiteY3" fmla="*/ 17267 h 64252"/>
                <a:gd name="connsiteX4" fmla="*/ -22532 w 47767"/>
                <a:gd name="connsiteY4" fmla="*/ 1954 h 64252"/>
                <a:gd name="connsiteX5" fmla="*/ 21747 w 47767"/>
                <a:gd name="connsiteY5" fmla="*/ 10245 h 64252"/>
                <a:gd name="connsiteX6" fmla="*/ 9970 w 47767"/>
                <a:gd name="connsiteY6" fmla="*/ 53670 h 64252"/>
                <a:gd name="connsiteX7" fmla="*/ -25433 w 47767"/>
                <a:gd name="connsiteY7" fmla="*/ 45770 h 6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7" h="64252">
                  <a:moveTo>
                    <a:pt x="-25433" y="45770"/>
                  </a:moveTo>
                  <a:cubicBezTo>
                    <a:pt x="-25385" y="45429"/>
                    <a:pt x="-25531" y="44990"/>
                    <a:pt x="-25507" y="44673"/>
                  </a:cubicBezTo>
                  <a:cubicBezTo>
                    <a:pt x="-26433" y="28824"/>
                    <a:pt x="-15315" y="19876"/>
                    <a:pt x="-12267" y="17706"/>
                  </a:cubicBezTo>
                  <a:cubicBezTo>
                    <a:pt x="-12023" y="17462"/>
                    <a:pt x="-11755" y="17364"/>
                    <a:pt x="-11462" y="17267"/>
                  </a:cubicBezTo>
                  <a:cubicBezTo>
                    <a:pt x="-22532" y="20973"/>
                    <a:pt x="-27847" y="6197"/>
                    <a:pt x="-22532" y="1954"/>
                  </a:cubicBezTo>
                  <a:cubicBezTo>
                    <a:pt x="-7244" y="-11480"/>
                    <a:pt x="18529" y="1077"/>
                    <a:pt x="21747" y="10245"/>
                  </a:cubicBezTo>
                  <a:cubicBezTo>
                    <a:pt x="24990" y="19559"/>
                    <a:pt x="9970" y="53670"/>
                    <a:pt x="9970" y="53670"/>
                  </a:cubicBezTo>
                  <a:cubicBezTo>
                    <a:pt x="1266" y="62741"/>
                    <a:pt x="-23727" y="64667"/>
                    <a:pt x="-25433" y="45770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4" name="Forma Livre: Forma 213">
              <a:extLst>
                <a:ext uri="{FF2B5EF4-FFF2-40B4-BE49-F238E27FC236}">
                  <a16:creationId xmlns:a16="http://schemas.microsoft.com/office/drawing/2014/main" id="{40710F11-FB07-FF89-90DA-0C2D91633E91}"/>
                </a:ext>
              </a:extLst>
            </p:cNvPr>
            <p:cNvSpPr/>
            <p:nvPr/>
          </p:nvSpPr>
          <p:spPr>
            <a:xfrm flipV="1">
              <a:off x="7167479" y="4430478"/>
              <a:ext cx="35614" cy="31593"/>
            </a:xfrm>
            <a:custGeom>
              <a:avLst/>
              <a:gdLst>
                <a:gd name="connsiteX0" fmla="*/ -25426 w 35614"/>
                <a:gd name="connsiteY0" fmla="*/ 25274 h 31593"/>
                <a:gd name="connsiteX1" fmla="*/ -11650 w 35614"/>
                <a:gd name="connsiteY1" fmla="*/ -1986 h 31593"/>
                <a:gd name="connsiteX2" fmla="*/ 10075 w 35614"/>
                <a:gd name="connsiteY2" fmla="*/ -3937 h 31593"/>
                <a:gd name="connsiteX3" fmla="*/ 103 w 35614"/>
                <a:gd name="connsiteY3" fmla="*/ 22835 h 31593"/>
                <a:gd name="connsiteX4" fmla="*/ -25426 w 35614"/>
                <a:gd name="connsiteY4" fmla="*/ 25274 h 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14" h="31593">
                  <a:moveTo>
                    <a:pt x="-25426" y="25274"/>
                  </a:moveTo>
                  <a:cubicBezTo>
                    <a:pt x="-26986" y="7450"/>
                    <a:pt x="-11918" y="-1889"/>
                    <a:pt x="-11650" y="-1986"/>
                  </a:cubicBezTo>
                  <a:cubicBezTo>
                    <a:pt x="-2238" y="-2913"/>
                    <a:pt x="1151" y="-2766"/>
                    <a:pt x="10075" y="-3937"/>
                  </a:cubicBezTo>
                  <a:cubicBezTo>
                    <a:pt x="4613" y="-353"/>
                    <a:pt x="-6383" y="8718"/>
                    <a:pt x="103" y="22835"/>
                  </a:cubicBezTo>
                  <a:cubicBezTo>
                    <a:pt x="-8163" y="31004"/>
                    <a:pt x="-22695" y="26615"/>
                    <a:pt x="-25426" y="25274"/>
                  </a:cubicBezTo>
                </a:path>
              </a:pathLst>
            </a:custGeom>
            <a:solidFill>
              <a:srgbClr val="9E533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5" name="Forma Livre: Forma 214">
              <a:extLst>
                <a:ext uri="{FF2B5EF4-FFF2-40B4-BE49-F238E27FC236}">
                  <a16:creationId xmlns:a16="http://schemas.microsoft.com/office/drawing/2014/main" id="{6616C6D9-9AAE-D689-FE29-467B5B939874}"/>
                </a:ext>
              </a:extLst>
            </p:cNvPr>
            <p:cNvSpPr/>
            <p:nvPr/>
          </p:nvSpPr>
          <p:spPr>
            <a:xfrm flipV="1">
              <a:off x="7162950" y="4416714"/>
              <a:ext cx="33581" cy="59100"/>
            </a:xfrm>
            <a:custGeom>
              <a:avLst/>
              <a:gdLst>
                <a:gd name="connsiteX0" fmla="*/ -20852 w 33581"/>
                <a:gd name="connsiteY0" fmla="*/ 41065 h 59100"/>
                <a:gd name="connsiteX1" fmla="*/ -24461 w 33581"/>
                <a:gd name="connsiteY1" fmla="*/ -3896 h 59100"/>
                <a:gd name="connsiteX2" fmla="*/ -14220 w 33581"/>
                <a:gd name="connsiteY2" fmla="*/ 11562 h 59100"/>
                <a:gd name="connsiteX3" fmla="*/ -7271 w 33581"/>
                <a:gd name="connsiteY3" fmla="*/ 28142 h 59100"/>
                <a:gd name="connsiteX4" fmla="*/ 6432 w 33581"/>
                <a:gd name="connsiteY4" fmla="*/ 50501 h 59100"/>
                <a:gd name="connsiteX5" fmla="*/ -20852 w 33581"/>
                <a:gd name="connsiteY5" fmla="*/ 41065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81" h="59100">
                  <a:moveTo>
                    <a:pt x="-20852" y="41065"/>
                  </a:moveTo>
                  <a:cubicBezTo>
                    <a:pt x="-25168" y="26728"/>
                    <a:pt x="-26777" y="5710"/>
                    <a:pt x="-24461" y="-3896"/>
                  </a:cubicBezTo>
                  <a:cubicBezTo>
                    <a:pt x="-24461" y="-3896"/>
                    <a:pt x="-15537" y="-5506"/>
                    <a:pt x="-14220" y="11562"/>
                  </a:cubicBezTo>
                  <a:cubicBezTo>
                    <a:pt x="-13879" y="16000"/>
                    <a:pt x="-12026" y="25509"/>
                    <a:pt x="-7271" y="28142"/>
                  </a:cubicBezTo>
                  <a:cubicBezTo>
                    <a:pt x="7310" y="35311"/>
                    <a:pt x="10504" y="43186"/>
                    <a:pt x="6432" y="50501"/>
                  </a:cubicBezTo>
                  <a:cubicBezTo>
                    <a:pt x="970" y="60254"/>
                    <a:pt x="-18731" y="53549"/>
                    <a:pt x="-20852" y="41065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6" name="Forma Livre: Forma 215">
              <a:extLst>
                <a:ext uri="{FF2B5EF4-FFF2-40B4-BE49-F238E27FC236}">
                  <a16:creationId xmlns:a16="http://schemas.microsoft.com/office/drawing/2014/main" id="{09CD026F-DA67-C5EA-CD4A-93ECD3ADDC49}"/>
                </a:ext>
              </a:extLst>
            </p:cNvPr>
            <p:cNvSpPr/>
            <p:nvPr/>
          </p:nvSpPr>
          <p:spPr>
            <a:xfrm flipV="1">
              <a:off x="7172647" y="4466538"/>
              <a:ext cx="34033" cy="18902"/>
            </a:xfrm>
            <a:custGeom>
              <a:avLst/>
              <a:gdLst>
                <a:gd name="connsiteX0" fmla="*/ 5964 w 34033"/>
                <a:gd name="connsiteY0" fmla="*/ 5527 h 18902"/>
                <a:gd name="connsiteX1" fmla="*/ -25270 w 34033"/>
                <a:gd name="connsiteY1" fmla="*/ -3178 h 18902"/>
                <a:gd name="connsiteX2" fmla="*/ -253 w 34033"/>
                <a:gd name="connsiteY2" fmla="*/ 15036 h 18902"/>
                <a:gd name="connsiteX3" fmla="*/ 5964 w 34033"/>
                <a:gd name="connsiteY3" fmla="*/ 5527 h 1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33" h="18902">
                  <a:moveTo>
                    <a:pt x="5964" y="5527"/>
                  </a:moveTo>
                  <a:cubicBezTo>
                    <a:pt x="-1984" y="1382"/>
                    <a:pt x="-22539" y="-5982"/>
                    <a:pt x="-25270" y="-3178"/>
                  </a:cubicBezTo>
                  <a:cubicBezTo>
                    <a:pt x="-28000" y="-374"/>
                    <a:pt x="-10494" y="14109"/>
                    <a:pt x="-253" y="15036"/>
                  </a:cubicBezTo>
                  <a:cubicBezTo>
                    <a:pt x="9988" y="15938"/>
                    <a:pt x="10012" y="7624"/>
                    <a:pt x="5964" y="5527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7" name="Forma Livre: Forma 216">
              <a:extLst>
                <a:ext uri="{FF2B5EF4-FFF2-40B4-BE49-F238E27FC236}">
                  <a16:creationId xmlns:a16="http://schemas.microsoft.com/office/drawing/2014/main" id="{B4621969-7AA3-5901-8BF4-2233362A7A0C}"/>
                </a:ext>
              </a:extLst>
            </p:cNvPr>
            <p:cNvSpPr/>
            <p:nvPr/>
          </p:nvSpPr>
          <p:spPr>
            <a:xfrm flipV="1">
              <a:off x="7052945" y="4180987"/>
              <a:ext cx="32770" cy="103626"/>
            </a:xfrm>
            <a:custGeom>
              <a:avLst/>
              <a:gdLst>
                <a:gd name="connsiteX0" fmla="*/ 7643 w 32770"/>
                <a:gd name="connsiteY0" fmla="*/ -4929 h 103626"/>
                <a:gd name="connsiteX1" fmla="*/ -25127 w 32770"/>
                <a:gd name="connsiteY1" fmla="*/ 29694 h 103626"/>
                <a:gd name="connsiteX2" fmla="*/ -18032 w 32770"/>
                <a:gd name="connsiteY2" fmla="*/ 98697 h 103626"/>
                <a:gd name="connsiteX3" fmla="*/ 7643 w 32770"/>
                <a:gd name="connsiteY3" fmla="*/ -4929 h 10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70" h="103626">
                  <a:moveTo>
                    <a:pt x="7643" y="-4929"/>
                  </a:moveTo>
                  <a:lnTo>
                    <a:pt x="-25127" y="29694"/>
                  </a:lnTo>
                  <a:lnTo>
                    <a:pt x="-18032" y="98697"/>
                  </a:lnTo>
                  <a:cubicBezTo>
                    <a:pt x="-13619" y="57978"/>
                    <a:pt x="-4866" y="23721"/>
                    <a:pt x="7643" y="-4929"/>
                  </a:cubicBezTo>
                </a:path>
              </a:pathLst>
            </a:custGeom>
            <a:solidFill>
              <a:srgbClr val="A8590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8" name="Forma Livre: Forma 217">
              <a:extLst>
                <a:ext uri="{FF2B5EF4-FFF2-40B4-BE49-F238E27FC236}">
                  <a16:creationId xmlns:a16="http://schemas.microsoft.com/office/drawing/2014/main" id="{C7501EA9-68BE-E428-E2BE-9B21E5C1EE3F}"/>
                </a:ext>
              </a:extLst>
            </p:cNvPr>
            <p:cNvSpPr/>
            <p:nvPr/>
          </p:nvSpPr>
          <p:spPr>
            <a:xfrm flipV="1">
              <a:off x="6908234" y="4049857"/>
              <a:ext cx="94436" cy="80255"/>
            </a:xfrm>
            <a:custGeom>
              <a:avLst/>
              <a:gdLst>
                <a:gd name="connsiteX0" fmla="*/ -24723 w 94436"/>
                <a:gd name="connsiteY0" fmla="*/ 63593 h 80255"/>
                <a:gd name="connsiteX1" fmla="*/ -11678 w 94436"/>
                <a:gd name="connsiteY1" fmla="*/ 11097 h 80255"/>
                <a:gd name="connsiteX2" fmla="*/ -9288 w 94436"/>
                <a:gd name="connsiteY2" fmla="*/ 1344 h 80255"/>
                <a:gd name="connsiteX3" fmla="*/ 69419 w 94436"/>
                <a:gd name="connsiteY3" fmla="*/ 8732 h 80255"/>
                <a:gd name="connsiteX4" fmla="*/ 64542 w 94436"/>
                <a:gd name="connsiteY4" fmla="*/ 19411 h 80255"/>
                <a:gd name="connsiteX5" fmla="*/ 39355 w 94436"/>
                <a:gd name="connsiteY5" fmla="*/ 74662 h 80255"/>
                <a:gd name="connsiteX6" fmla="*/ -24723 w 94436"/>
                <a:gd name="connsiteY6" fmla="*/ 63593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436" h="80255">
                  <a:moveTo>
                    <a:pt x="-24723" y="63593"/>
                  </a:moveTo>
                  <a:lnTo>
                    <a:pt x="-11678" y="11097"/>
                  </a:lnTo>
                  <a:lnTo>
                    <a:pt x="-9288" y="1344"/>
                  </a:lnTo>
                  <a:cubicBezTo>
                    <a:pt x="-6655" y="-11043"/>
                    <a:pt x="75222" y="-5776"/>
                    <a:pt x="69419" y="8732"/>
                  </a:cubicBezTo>
                  <a:lnTo>
                    <a:pt x="64542" y="19411"/>
                  </a:lnTo>
                  <a:lnTo>
                    <a:pt x="39355" y="74662"/>
                  </a:lnTo>
                  <a:lnTo>
                    <a:pt x="-24723" y="63593"/>
                  </a:ln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19" name="Forma Livre: Forma 218">
              <a:extLst>
                <a:ext uri="{FF2B5EF4-FFF2-40B4-BE49-F238E27FC236}">
                  <a16:creationId xmlns:a16="http://schemas.microsoft.com/office/drawing/2014/main" id="{48B67DB6-0FB5-F27C-E06A-82485DABCD42}"/>
                </a:ext>
              </a:extLst>
            </p:cNvPr>
            <p:cNvSpPr/>
            <p:nvPr/>
          </p:nvSpPr>
          <p:spPr>
            <a:xfrm flipV="1">
              <a:off x="6858961" y="3903755"/>
              <a:ext cx="151112" cy="176015"/>
            </a:xfrm>
            <a:custGeom>
              <a:avLst/>
              <a:gdLst>
                <a:gd name="connsiteX0" fmla="*/ -23263 w 151112"/>
                <a:gd name="connsiteY0" fmla="*/ 90648 h 176015"/>
                <a:gd name="connsiteX1" fmla="*/ 37937 w 151112"/>
                <a:gd name="connsiteY1" fmla="*/ -5273 h 176015"/>
                <a:gd name="connsiteX2" fmla="*/ 126447 w 151112"/>
                <a:gd name="connsiteY2" fmla="*/ 91380 h 176015"/>
                <a:gd name="connsiteX3" fmla="*/ 51202 w 151112"/>
                <a:gd name="connsiteY3" fmla="*/ 169965 h 176015"/>
                <a:gd name="connsiteX4" fmla="*/ -23263 w 151112"/>
                <a:gd name="connsiteY4" fmla="*/ 90648 h 17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12" h="176015">
                  <a:moveTo>
                    <a:pt x="-23263" y="90648"/>
                  </a:moveTo>
                  <a:cubicBezTo>
                    <a:pt x="-30212" y="32423"/>
                    <a:pt x="-11194" y="-12564"/>
                    <a:pt x="37937" y="-5273"/>
                  </a:cubicBezTo>
                  <a:cubicBezTo>
                    <a:pt x="78827" y="774"/>
                    <a:pt x="124984" y="22938"/>
                    <a:pt x="126447" y="91380"/>
                  </a:cubicBezTo>
                  <a:cubicBezTo>
                    <a:pt x="127373" y="134976"/>
                    <a:pt x="92555" y="170160"/>
                    <a:pt x="51202" y="169965"/>
                  </a:cubicBezTo>
                  <a:cubicBezTo>
                    <a:pt x="9873" y="169770"/>
                    <a:pt x="-17094" y="142120"/>
                    <a:pt x="-23263" y="90648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0" name="Forma Livre: Forma 219">
              <a:extLst>
                <a:ext uri="{FF2B5EF4-FFF2-40B4-BE49-F238E27FC236}">
                  <a16:creationId xmlns:a16="http://schemas.microsoft.com/office/drawing/2014/main" id="{E3C90B86-0609-CCA1-8A13-23A3183AAA75}"/>
                </a:ext>
              </a:extLst>
            </p:cNvPr>
            <p:cNvSpPr/>
            <p:nvPr/>
          </p:nvSpPr>
          <p:spPr>
            <a:xfrm flipV="1">
              <a:off x="6848984" y="5055486"/>
              <a:ext cx="39600" cy="32435"/>
            </a:xfrm>
            <a:custGeom>
              <a:avLst/>
              <a:gdLst>
                <a:gd name="connsiteX0" fmla="*/ 13232 w 39600"/>
                <a:gd name="connsiteY0" fmla="*/ 27761 h 32435"/>
                <a:gd name="connsiteX1" fmla="*/ -16685 w 39600"/>
                <a:gd name="connsiteY1" fmla="*/ 25371 h 32435"/>
                <a:gd name="connsiteX2" fmla="*/ -24415 w 39600"/>
                <a:gd name="connsiteY2" fmla="*/ 233 h 32435"/>
                <a:gd name="connsiteX3" fmla="*/ 6991 w 39600"/>
                <a:gd name="connsiteY3" fmla="*/ 233 h 32435"/>
                <a:gd name="connsiteX4" fmla="*/ 13232 w 39600"/>
                <a:gd name="connsiteY4" fmla="*/ 27761 h 3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2435">
                  <a:moveTo>
                    <a:pt x="13232" y="27761"/>
                  </a:moveTo>
                  <a:cubicBezTo>
                    <a:pt x="8380" y="32930"/>
                    <a:pt x="-14588" y="33003"/>
                    <a:pt x="-16685" y="25371"/>
                  </a:cubicBezTo>
                  <a:cubicBezTo>
                    <a:pt x="-18782" y="17764"/>
                    <a:pt x="-14735" y="12326"/>
                    <a:pt x="-24415" y="233"/>
                  </a:cubicBezTo>
                  <a:cubicBezTo>
                    <a:pt x="-18855" y="-1377"/>
                    <a:pt x="919" y="-1523"/>
                    <a:pt x="6991" y="233"/>
                  </a:cubicBezTo>
                  <a:cubicBezTo>
                    <a:pt x="13037" y="1988"/>
                    <a:pt x="18109" y="22616"/>
                    <a:pt x="13232" y="27761"/>
                  </a:cubicBezTo>
                </a:path>
              </a:pathLst>
            </a:custGeom>
            <a:solidFill>
              <a:srgbClr val="E6F9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1" name="Forma Livre: Forma 220">
              <a:extLst>
                <a:ext uri="{FF2B5EF4-FFF2-40B4-BE49-F238E27FC236}">
                  <a16:creationId xmlns:a16="http://schemas.microsoft.com/office/drawing/2014/main" id="{9DA7522E-07BF-592A-CC64-7C4F91CA16A3}"/>
                </a:ext>
              </a:extLst>
            </p:cNvPr>
            <p:cNvSpPr/>
            <p:nvPr/>
          </p:nvSpPr>
          <p:spPr>
            <a:xfrm flipV="1">
              <a:off x="6871089" y="4379015"/>
              <a:ext cx="140167" cy="703913"/>
            </a:xfrm>
            <a:custGeom>
              <a:avLst/>
              <a:gdLst>
                <a:gd name="connsiteX0" fmla="*/ 22762 w 140167"/>
                <a:gd name="connsiteY0" fmla="*/ -2614 h 703913"/>
                <a:gd name="connsiteX1" fmla="*/ -21615 w 140167"/>
                <a:gd name="connsiteY1" fmla="*/ -2614 h 703913"/>
                <a:gd name="connsiteX2" fmla="*/ -23468 w 140167"/>
                <a:gd name="connsiteY2" fmla="*/ 543632 h 703913"/>
                <a:gd name="connsiteX3" fmla="*/ -11422 w 140167"/>
                <a:gd name="connsiteY3" fmla="*/ 659792 h 703913"/>
                <a:gd name="connsiteX4" fmla="*/ 110491 w 140167"/>
                <a:gd name="connsiteY4" fmla="*/ 645455 h 703913"/>
                <a:gd name="connsiteX5" fmla="*/ 70406 w 140167"/>
                <a:gd name="connsiteY5" fmla="*/ 322969 h 703913"/>
                <a:gd name="connsiteX6" fmla="*/ 22762 w 140167"/>
                <a:gd name="connsiteY6" fmla="*/ -2614 h 70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67" h="703913">
                  <a:moveTo>
                    <a:pt x="22762" y="-2614"/>
                  </a:moveTo>
                  <a:lnTo>
                    <a:pt x="-21615" y="-2614"/>
                  </a:lnTo>
                  <a:cubicBezTo>
                    <a:pt x="-25760" y="185206"/>
                    <a:pt x="-24955" y="389656"/>
                    <a:pt x="-23468" y="543632"/>
                  </a:cubicBezTo>
                  <a:cubicBezTo>
                    <a:pt x="-22931" y="598786"/>
                    <a:pt x="-21419" y="626680"/>
                    <a:pt x="-11422" y="659792"/>
                  </a:cubicBezTo>
                  <a:cubicBezTo>
                    <a:pt x="8791" y="726649"/>
                    <a:pt x="103762" y="706046"/>
                    <a:pt x="110491" y="645455"/>
                  </a:cubicBezTo>
                  <a:cubicBezTo>
                    <a:pt x="113295" y="611831"/>
                    <a:pt x="132558" y="545876"/>
                    <a:pt x="70406" y="322969"/>
                  </a:cubicBezTo>
                  <a:cubicBezTo>
                    <a:pt x="69748" y="175258"/>
                    <a:pt x="33149" y="107523"/>
                    <a:pt x="22762" y="-261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2" name="Forma Livre: Forma 221">
              <a:extLst>
                <a:ext uri="{FF2B5EF4-FFF2-40B4-BE49-F238E27FC236}">
                  <a16:creationId xmlns:a16="http://schemas.microsoft.com/office/drawing/2014/main" id="{BAF4C803-BD5A-9333-F871-7DE8D9DA9CD7}"/>
                </a:ext>
              </a:extLst>
            </p:cNvPr>
            <p:cNvSpPr/>
            <p:nvPr/>
          </p:nvSpPr>
          <p:spPr>
            <a:xfrm flipV="1">
              <a:off x="6809117" y="5071697"/>
              <a:ext cx="128542" cy="50340"/>
            </a:xfrm>
            <a:custGeom>
              <a:avLst/>
              <a:gdLst>
                <a:gd name="connsiteX0" fmla="*/ 3756 w 128542"/>
                <a:gd name="connsiteY0" fmla="*/ 32345 h 50340"/>
                <a:gd name="connsiteX1" fmla="*/ 34869 w 128542"/>
                <a:gd name="connsiteY1" fmla="*/ 46195 h 50340"/>
                <a:gd name="connsiteX2" fmla="*/ 64786 w 128542"/>
                <a:gd name="connsiteY2" fmla="*/ 40562 h 50340"/>
                <a:gd name="connsiteX3" fmla="*/ 94143 w 128542"/>
                <a:gd name="connsiteY3" fmla="*/ 49340 h 50340"/>
                <a:gd name="connsiteX4" fmla="*/ 99361 w 128542"/>
                <a:gd name="connsiteY4" fmla="*/ -913 h 50340"/>
                <a:gd name="connsiteX5" fmla="*/ -18261 w 128542"/>
                <a:gd name="connsiteY5" fmla="*/ -913 h 50340"/>
                <a:gd name="connsiteX6" fmla="*/ 3756 w 128542"/>
                <a:gd name="connsiteY6" fmla="*/ 32345 h 5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42" h="50340">
                  <a:moveTo>
                    <a:pt x="3756" y="32345"/>
                  </a:moveTo>
                  <a:cubicBezTo>
                    <a:pt x="11998" y="32784"/>
                    <a:pt x="31236" y="40708"/>
                    <a:pt x="34869" y="46195"/>
                  </a:cubicBezTo>
                  <a:cubicBezTo>
                    <a:pt x="40208" y="40221"/>
                    <a:pt x="51327" y="38563"/>
                    <a:pt x="64786" y="40562"/>
                  </a:cubicBezTo>
                  <a:cubicBezTo>
                    <a:pt x="80659" y="42927"/>
                    <a:pt x="82756" y="50315"/>
                    <a:pt x="94143" y="49340"/>
                  </a:cubicBezTo>
                  <a:cubicBezTo>
                    <a:pt x="98947" y="35978"/>
                    <a:pt x="110626" y="6036"/>
                    <a:pt x="99361" y="-913"/>
                  </a:cubicBezTo>
                  <a:cubicBezTo>
                    <a:pt x="99361" y="-913"/>
                    <a:pt x="32626" y="-913"/>
                    <a:pt x="-18261" y="-913"/>
                  </a:cubicBezTo>
                  <a:cubicBezTo>
                    <a:pt x="-28770" y="8670"/>
                    <a:pt x="-28502" y="29127"/>
                    <a:pt x="3756" y="32345"/>
                  </a:cubicBezTo>
                </a:path>
              </a:pathLst>
            </a:custGeom>
            <a:solidFill>
              <a:schemeClr val="accent6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3" name="Forma Livre: Forma 222">
              <a:extLst>
                <a:ext uri="{FF2B5EF4-FFF2-40B4-BE49-F238E27FC236}">
                  <a16:creationId xmlns:a16="http://schemas.microsoft.com/office/drawing/2014/main" id="{BE2D1191-C898-A455-540F-514551BA3AC7}"/>
                </a:ext>
              </a:extLst>
            </p:cNvPr>
            <p:cNvSpPr/>
            <p:nvPr/>
          </p:nvSpPr>
          <p:spPr>
            <a:xfrm flipV="1">
              <a:off x="7072378" y="5057291"/>
              <a:ext cx="35924" cy="29438"/>
            </a:xfrm>
            <a:custGeom>
              <a:avLst/>
              <a:gdLst>
                <a:gd name="connsiteX0" fmla="*/ 8958 w 35924"/>
                <a:gd name="connsiteY0" fmla="*/ 25107 h 29438"/>
                <a:gd name="connsiteX1" fmla="*/ -18180 w 35924"/>
                <a:gd name="connsiteY1" fmla="*/ 22937 h 29438"/>
                <a:gd name="connsiteX2" fmla="*/ -25202 w 35924"/>
                <a:gd name="connsiteY2" fmla="*/ 115 h 29438"/>
                <a:gd name="connsiteX3" fmla="*/ 3277 w 35924"/>
                <a:gd name="connsiteY3" fmla="*/ 115 h 29438"/>
                <a:gd name="connsiteX4" fmla="*/ 8958 w 35924"/>
                <a:gd name="connsiteY4" fmla="*/ 25107 h 2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4" h="29438">
                  <a:moveTo>
                    <a:pt x="8958" y="25107"/>
                  </a:moveTo>
                  <a:cubicBezTo>
                    <a:pt x="4545" y="29789"/>
                    <a:pt x="-16278" y="29862"/>
                    <a:pt x="-18180" y="22937"/>
                  </a:cubicBezTo>
                  <a:cubicBezTo>
                    <a:pt x="-20082" y="16012"/>
                    <a:pt x="-16400" y="11087"/>
                    <a:pt x="-25202" y="115"/>
                  </a:cubicBezTo>
                  <a:cubicBezTo>
                    <a:pt x="-20130" y="-1348"/>
                    <a:pt x="-2209" y="-1470"/>
                    <a:pt x="3277" y="115"/>
                  </a:cubicBezTo>
                  <a:cubicBezTo>
                    <a:pt x="8763" y="1724"/>
                    <a:pt x="13372" y="20426"/>
                    <a:pt x="8958" y="25107"/>
                  </a:cubicBezTo>
                </a:path>
              </a:pathLst>
            </a:custGeom>
            <a:solidFill>
              <a:srgbClr val="E6F9F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4" name="Forma Livre: Forma 223">
              <a:extLst>
                <a:ext uri="{FF2B5EF4-FFF2-40B4-BE49-F238E27FC236}">
                  <a16:creationId xmlns:a16="http://schemas.microsoft.com/office/drawing/2014/main" id="{2BE7F206-FA79-3966-BA79-C2D71FE37D3B}"/>
                </a:ext>
              </a:extLst>
            </p:cNvPr>
            <p:cNvSpPr/>
            <p:nvPr/>
          </p:nvSpPr>
          <p:spPr>
            <a:xfrm flipV="1">
              <a:off x="6965443" y="4383656"/>
              <a:ext cx="181639" cy="706259"/>
            </a:xfrm>
            <a:custGeom>
              <a:avLst/>
              <a:gdLst>
                <a:gd name="connsiteX0" fmla="*/ -22383 w 181639"/>
                <a:gd name="connsiteY0" fmla="*/ 654177 h 706259"/>
                <a:gd name="connsiteX1" fmla="*/ 118062 w 181639"/>
                <a:gd name="connsiteY1" fmla="*/ 655859 h 706259"/>
                <a:gd name="connsiteX2" fmla="*/ 110698 w 181639"/>
                <a:gd name="connsiteY2" fmla="*/ 343370 h 706259"/>
                <a:gd name="connsiteX3" fmla="*/ 156514 w 181639"/>
                <a:gd name="connsiteY3" fmla="*/ 10765 h 706259"/>
                <a:gd name="connsiteX4" fmla="*/ 112893 w 181639"/>
                <a:gd name="connsiteY4" fmla="*/ 5596 h 706259"/>
                <a:gd name="connsiteX5" fmla="*/ -17603 w 181639"/>
                <a:gd name="connsiteY5" fmla="*/ 539407 h 706259"/>
                <a:gd name="connsiteX6" fmla="*/ -22383 w 181639"/>
                <a:gd name="connsiteY6" fmla="*/ 654177 h 70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639" h="706259">
                  <a:moveTo>
                    <a:pt x="-22383" y="654177"/>
                  </a:moveTo>
                  <a:cubicBezTo>
                    <a:pt x="-13312" y="723423"/>
                    <a:pt x="109869" y="716304"/>
                    <a:pt x="118062" y="655859"/>
                  </a:cubicBezTo>
                  <a:cubicBezTo>
                    <a:pt x="121012" y="623308"/>
                    <a:pt x="133838" y="585027"/>
                    <a:pt x="110698" y="343370"/>
                  </a:cubicBezTo>
                  <a:cubicBezTo>
                    <a:pt x="159537" y="251155"/>
                    <a:pt x="141933" y="108174"/>
                    <a:pt x="156514" y="10765"/>
                  </a:cubicBezTo>
                  <a:cubicBezTo>
                    <a:pt x="158123" y="-4059"/>
                    <a:pt x="116160" y="-7619"/>
                    <a:pt x="112893" y="5596"/>
                  </a:cubicBezTo>
                  <a:cubicBezTo>
                    <a:pt x="68151" y="186321"/>
                    <a:pt x="5633" y="389063"/>
                    <a:pt x="-17603" y="539407"/>
                  </a:cubicBezTo>
                  <a:cubicBezTo>
                    <a:pt x="-26040" y="593902"/>
                    <a:pt x="-26893" y="619894"/>
                    <a:pt x="-22383" y="65417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5" name="Forma Livre: Forma 224">
              <a:extLst>
                <a:ext uri="{FF2B5EF4-FFF2-40B4-BE49-F238E27FC236}">
                  <a16:creationId xmlns:a16="http://schemas.microsoft.com/office/drawing/2014/main" id="{99CA6A21-BE70-D9FB-BEDB-9923519F63B7}"/>
                </a:ext>
              </a:extLst>
            </p:cNvPr>
            <p:cNvSpPr/>
            <p:nvPr/>
          </p:nvSpPr>
          <p:spPr>
            <a:xfrm flipV="1">
              <a:off x="7027334" y="5064300"/>
              <a:ext cx="133931" cy="57738"/>
            </a:xfrm>
            <a:custGeom>
              <a:avLst/>
              <a:gdLst>
                <a:gd name="connsiteX0" fmla="*/ 9051 w 133931"/>
                <a:gd name="connsiteY0" fmla="*/ 38863 h 57738"/>
                <a:gd name="connsiteX1" fmla="*/ 34970 w 133931"/>
                <a:gd name="connsiteY1" fmla="*/ 56808 h 57738"/>
                <a:gd name="connsiteX2" fmla="*/ 66277 w 133931"/>
                <a:gd name="connsiteY2" fmla="*/ 43837 h 57738"/>
                <a:gd name="connsiteX3" fmla="*/ 97950 w 133931"/>
                <a:gd name="connsiteY3" fmla="*/ 53297 h 57738"/>
                <a:gd name="connsiteX4" fmla="*/ 103583 w 133931"/>
                <a:gd name="connsiteY4" fmla="*/ -930 h 57738"/>
                <a:gd name="connsiteX5" fmla="*/ -19891 w 133931"/>
                <a:gd name="connsiteY5" fmla="*/ -930 h 57738"/>
                <a:gd name="connsiteX6" fmla="*/ 9051 w 133931"/>
                <a:gd name="connsiteY6" fmla="*/ 38863 h 5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31" h="57738">
                  <a:moveTo>
                    <a:pt x="9051" y="38863"/>
                  </a:moveTo>
                  <a:cubicBezTo>
                    <a:pt x="17951" y="39326"/>
                    <a:pt x="31069" y="50908"/>
                    <a:pt x="34970" y="56808"/>
                  </a:cubicBezTo>
                  <a:cubicBezTo>
                    <a:pt x="40749" y="50371"/>
                    <a:pt x="51769" y="41667"/>
                    <a:pt x="66277" y="43837"/>
                  </a:cubicBezTo>
                  <a:cubicBezTo>
                    <a:pt x="83394" y="46397"/>
                    <a:pt x="85661" y="54346"/>
                    <a:pt x="97950" y="53297"/>
                  </a:cubicBezTo>
                  <a:cubicBezTo>
                    <a:pt x="103144" y="38887"/>
                    <a:pt x="115750" y="6555"/>
                    <a:pt x="103583" y="-930"/>
                  </a:cubicBezTo>
                  <a:cubicBezTo>
                    <a:pt x="103583" y="-930"/>
                    <a:pt x="35043" y="-930"/>
                    <a:pt x="-19891" y="-930"/>
                  </a:cubicBezTo>
                  <a:cubicBezTo>
                    <a:pt x="-31229" y="9408"/>
                    <a:pt x="-25743" y="35400"/>
                    <a:pt x="9051" y="38863"/>
                  </a:cubicBezTo>
                </a:path>
              </a:pathLst>
            </a:custGeom>
            <a:solidFill>
              <a:schemeClr val="accent6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6" name="Forma Livre: Forma 225">
              <a:extLst>
                <a:ext uri="{FF2B5EF4-FFF2-40B4-BE49-F238E27FC236}">
                  <a16:creationId xmlns:a16="http://schemas.microsoft.com/office/drawing/2014/main" id="{527A784B-77B3-D83B-0935-4D858BC1078B}"/>
                </a:ext>
              </a:extLst>
            </p:cNvPr>
            <p:cNvSpPr/>
            <p:nvPr/>
          </p:nvSpPr>
          <p:spPr>
            <a:xfrm flipV="1">
              <a:off x="6620908" y="4069899"/>
              <a:ext cx="62103" cy="54934"/>
            </a:xfrm>
            <a:custGeom>
              <a:avLst/>
              <a:gdLst>
                <a:gd name="connsiteX0" fmla="*/ -23644 w 62103"/>
                <a:gd name="connsiteY0" fmla="*/ 30601 h 54934"/>
                <a:gd name="connsiteX1" fmla="*/ -9478 w 62103"/>
                <a:gd name="connsiteY1" fmla="*/ 49376 h 54934"/>
                <a:gd name="connsiteX2" fmla="*/ 38459 w 62103"/>
                <a:gd name="connsiteY2" fmla="*/ 27456 h 54934"/>
                <a:gd name="connsiteX3" fmla="*/ 17782 w 62103"/>
                <a:gd name="connsiteY3" fmla="*/ -5559 h 54934"/>
                <a:gd name="connsiteX4" fmla="*/ -23644 w 62103"/>
                <a:gd name="connsiteY4" fmla="*/ 30601 h 5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3" h="54934">
                  <a:moveTo>
                    <a:pt x="-23644" y="30601"/>
                  </a:moveTo>
                  <a:lnTo>
                    <a:pt x="-9478" y="49376"/>
                  </a:lnTo>
                  <a:cubicBezTo>
                    <a:pt x="1300" y="43889"/>
                    <a:pt x="19465" y="37160"/>
                    <a:pt x="38459" y="27456"/>
                  </a:cubicBezTo>
                  <a:lnTo>
                    <a:pt x="17782" y="-5559"/>
                  </a:lnTo>
                  <a:cubicBezTo>
                    <a:pt x="690" y="8705"/>
                    <a:pt x="-14061" y="21701"/>
                    <a:pt x="-23644" y="30601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7" name="Forma Livre: Forma 226">
              <a:extLst>
                <a:ext uri="{FF2B5EF4-FFF2-40B4-BE49-F238E27FC236}">
                  <a16:creationId xmlns:a16="http://schemas.microsoft.com/office/drawing/2014/main" id="{4B7092EE-808B-19A1-1FAC-B28C751810D2}"/>
                </a:ext>
              </a:extLst>
            </p:cNvPr>
            <p:cNvSpPr/>
            <p:nvPr/>
          </p:nvSpPr>
          <p:spPr>
            <a:xfrm flipV="1">
              <a:off x="6662334" y="4088186"/>
              <a:ext cx="303651" cy="136770"/>
            </a:xfrm>
            <a:custGeom>
              <a:avLst/>
              <a:gdLst>
                <a:gd name="connsiteX0" fmla="*/ -11371 w 303651"/>
                <a:gd name="connsiteY0" fmla="*/ 131487 h 136770"/>
                <a:gd name="connsiteX1" fmla="*/ 106251 w 303651"/>
                <a:gd name="connsiteY1" fmla="*/ 98716 h 136770"/>
                <a:gd name="connsiteX2" fmla="*/ 248086 w 303651"/>
                <a:gd name="connsiteY2" fmla="*/ 105202 h 136770"/>
                <a:gd name="connsiteX3" fmla="*/ 224825 w 303651"/>
                <a:gd name="connsiteY3" fmla="*/ -3715 h 136770"/>
                <a:gd name="connsiteX4" fmla="*/ 121003 w 303651"/>
                <a:gd name="connsiteY4" fmla="*/ 28494 h 136770"/>
                <a:gd name="connsiteX5" fmla="*/ -24220 w 303651"/>
                <a:gd name="connsiteY5" fmla="*/ 94840 h 136770"/>
                <a:gd name="connsiteX6" fmla="*/ -11371 w 303651"/>
                <a:gd name="connsiteY6" fmla="*/ 131487 h 13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51" h="136770">
                  <a:moveTo>
                    <a:pt x="-11371" y="131487"/>
                  </a:moveTo>
                  <a:lnTo>
                    <a:pt x="106251" y="98716"/>
                  </a:lnTo>
                  <a:lnTo>
                    <a:pt x="248086" y="105202"/>
                  </a:lnTo>
                  <a:cubicBezTo>
                    <a:pt x="284538" y="107519"/>
                    <a:pt x="302922" y="-20808"/>
                    <a:pt x="224825" y="-3715"/>
                  </a:cubicBezTo>
                  <a:lnTo>
                    <a:pt x="121003" y="28494"/>
                  </a:lnTo>
                  <a:cubicBezTo>
                    <a:pt x="121003" y="28494"/>
                    <a:pt x="15450" y="61655"/>
                    <a:pt x="-24220" y="94840"/>
                  </a:cubicBezTo>
                  <a:lnTo>
                    <a:pt x="-11371" y="131487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8" name="Forma Livre: Forma 227">
              <a:extLst>
                <a:ext uri="{FF2B5EF4-FFF2-40B4-BE49-F238E27FC236}">
                  <a16:creationId xmlns:a16="http://schemas.microsoft.com/office/drawing/2014/main" id="{A94CE578-1668-9102-1D39-D871ADB7AD52}"/>
                </a:ext>
              </a:extLst>
            </p:cNvPr>
            <p:cNvSpPr/>
            <p:nvPr/>
          </p:nvSpPr>
          <p:spPr>
            <a:xfrm flipV="1">
              <a:off x="6594196" y="4053075"/>
              <a:ext cx="48121" cy="45629"/>
            </a:xfrm>
            <a:custGeom>
              <a:avLst/>
              <a:gdLst>
                <a:gd name="connsiteX0" fmla="*/ -21585 w 48121"/>
                <a:gd name="connsiteY0" fmla="*/ 4274 h 45629"/>
                <a:gd name="connsiteX1" fmla="*/ -13807 w 48121"/>
                <a:gd name="connsiteY1" fmla="*/ 39971 h 45629"/>
                <a:gd name="connsiteX2" fmla="*/ 16574 w 48121"/>
                <a:gd name="connsiteY2" fmla="*/ 23610 h 45629"/>
                <a:gd name="connsiteX3" fmla="*/ 6675 w 48121"/>
                <a:gd name="connsiteY3" fmla="*/ -5064 h 45629"/>
                <a:gd name="connsiteX4" fmla="*/ -21585 w 48121"/>
                <a:gd name="connsiteY4" fmla="*/ 4274 h 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21" h="45629">
                  <a:moveTo>
                    <a:pt x="-21585" y="4274"/>
                  </a:moveTo>
                  <a:cubicBezTo>
                    <a:pt x="-28485" y="19123"/>
                    <a:pt x="-14831" y="38508"/>
                    <a:pt x="-13807" y="39971"/>
                  </a:cubicBezTo>
                  <a:lnTo>
                    <a:pt x="16574" y="23610"/>
                  </a:lnTo>
                  <a:cubicBezTo>
                    <a:pt x="31813" y="16076"/>
                    <a:pt x="23572" y="-3357"/>
                    <a:pt x="6675" y="-5064"/>
                  </a:cubicBezTo>
                  <a:cubicBezTo>
                    <a:pt x="6675" y="-5064"/>
                    <a:pt x="-14270" y="-9185"/>
                    <a:pt x="-21585" y="4274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29" name="Forma Livre: Forma 228">
              <a:extLst>
                <a:ext uri="{FF2B5EF4-FFF2-40B4-BE49-F238E27FC236}">
                  <a16:creationId xmlns:a16="http://schemas.microsoft.com/office/drawing/2014/main" id="{28D63D25-E209-CDDC-3B94-C70333B644FA}"/>
                </a:ext>
              </a:extLst>
            </p:cNvPr>
            <p:cNvSpPr/>
            <p:nvPr/>
          </p:nvSpPr>
          <p:spPr>
            <a:xfrm flipV="1">
              <a:off x="6578230" y="4037031"/>
              <a:ext cx="36822" cy="29522"/>
            </a:xfrm>
            <a:custGeom>
              <a:avLst/>
              <a:gdLst>
                <a:gd name="connsiteX0" fmla="*/ 504 w 36822"/>
                <a:gd name="connsiteY0" fmla="*/ -3898 h 29522"/>
                <a:gd name="connsiteX1" fmla="*/ -22562 w 36822"/>
                <a:gd name="connsiteY1" fmla="*/ 23752 h 29522"/>
                <a:gd name="connsiteX2" fmla="*/ 8794 w 36822"/>
                <a:gd name="connsiteY2" fmla="*/ 4197 h 29522"/>
                <a:gd name="connsiteX3" fmla="*/ 504 w 36822"/>
                <a:gd name="connsiteY3" fmla="*/ -3898 h 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22" h="29522">
                  <a:moveTo>
                    <a:pt x="504" y="-3898"/>
                  </a:moveTo>
                  <a:cubicBezTo>
                    <a:pt x="-30389" y="18729"/>
                    <a:pt x="-22562" y="23752"/>
                    <a:pt x="-22562" y="23752"/>
                  </a:cubicBezTo>
                  <a:cubicBezTo>
                    <a:pt x="-22562" y="23752"/>
                    <a:pt x="-11029" y="17095"/>
                    <a:pt x="8794" y="4197"/>
                  </a:cubicBezTo>
                  <a:cubicBezTo>
                    <a:pt x="19742" y="-3703"/>
                    <a:pt x="8673" y="-8677"/>
                    <a:pt x="504" y="-3898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0" name="Forma Livre: Forma 229">
              <a:extLst>
                <a:ext uri="{FF2B5EF4-FFF2-40B4-BE49-F238E27FC236}">
                  <a16:creationId xmlns:a16="http://schemas.microsoft.com/office/drawing/2014/main" id="{60C12F67-FACE-7D29-B67E-8F5EFCCB3B0C}"/>
                </a:ext>
              </a:extLst>
            </p:cNvPr>
            <p:cNvSpPr/>
            <p:nvPr/>
          </p:nvSpPr>
          <p:spPr>
            <a:xfrm flipV="1">
              <a:off x="6868101" y="4090049"/>
              <a:ext cx="240485" cy="380994"/>
            </a:xfrm>
            <a:custGeom>
              <a:avLst/>
              <a:gdLst>
                <a:gd name="connsiteX0" fmla="*/ -19672 w 240485"/>
                <a:gd name="connsiteY0" fmla="*/ 239608 h 380994"/>
                <a:gd name="connsiteX1" fmla="*/ 7393 w 240485"/>
                <a:gd name="connsiteY1" fmla="*/ 338406 h 380994"/>
                <a:gd name="connsiteX2" fmla="*/ 139767 w 240485"/>
                <a:gd name="connsiteY2" fmla="*/ 350817 h 380994"/>
                <a:gd name="connsiteX3" fmla="*/ 173830 w 240485"/>
                <a:gd name="connsiteY3" fmla="*/ 158877 h 380994"/>
                <a:gd name="connsiteX4" fmla="*/ 215646 w 240485"/>
                <a:gd name="connsiteY4" fmla="*/ 34866 h 380994"/>
                <a:gd name="connsiteX5" fmla="*/ 111654 w 240485"/>
                <a:gd name="connsiteY5" fmla="*/ -4707 h 380994"/>
                <a:gd name="connsiteX6" fmla="*/ -18306 w 240485"/>
                <a:gd name="connsiteY6" fmla="*/ 20017 h 380994"/>
                <a:gd name="connsiteX7" fmla="*/ 5662 w 240485"/>
                <a:gd name="connsiteY7" fmla="*/ 140906 h 380994"/>
                <a:gd name="connsiteX8" fmla="*/ -19672 w 240485"/>
                <a:gd name="connsiteY8" fmla="*/ 239608 h 38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485" h="380994">
                  <a:moveTo>
                    <a:pt x="-19672" y="239608"/>
                  </a:moveTo>
                  <a:cubicBezTo>
                    <a:pt x="-27474" y="277499"/>
                    <a:pt x="-31643" y="314902"/>
                    <a:pt x="7393" y="338406"/>
                  </a:cubicBezTo>
                  <a:cubicBezTo>
                    <a:pt x="18561" y="374712"/>
                    <a:pt x="118896" y="395682"/>
                    <a:pt x="139767" y="350817"/>
                  </a:cubicBezTo>
                  <a:cubicBezTo>
                    <a:pt x="174830" y="335139"/>
                    <a:pt x="167246" y="266795"/>
                    <a:pt x="173830" y="158877"/>
                  </a:cubicBezTo>
                  <a:cubicBezTo>
                    <a:pt x="197968" y="105015"/>
                    <a:pt x="208478" y="87313"/>
                    <a:pt x="215646" y="34866"/>
                  </a:cubicBezTo>
                  <a:cubicBezTo>
                    <a:pt x="215646" y="34866"/>
                    <a:pt x="202699" y="-4658"/>
                    <a:pt x="111654" y="-4707"/>
                  </a:cubicBezTo>
                  <a:cubicBezTo>
                    <a:pt x="70301" y="-4732"/>
                    <a:pt x="9393" y="-1074"/>
                    <a:pt x="-18306" y="20017"/>
                  </a:cubicBezTo>
                  <a:cubicBezTo>
                    <a:pt x="-15551" y="55811"/>
                    <a:pt x="-580" y="90264"/>
                    <a:pt x="5662" y="140906"/>
                  </a:cubicBezTo>
                  <a:cubicBezTo>
                    <a:pt x="5662" y="140906"/>
                    <a:pt x="-19111" y="235243"/>
                    <a:pt x="-19672" y="239608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1" name="Forma Livre: Forma 230">
              <a:extLst>
                <a:ext uri="{FF2B5EF4-FFF2-40B4-BE49-F238E27FC236}">
                  <a16:creationId xmlns:a16="http://schemas.microsoft.com/office/drawing/2014/main" id="{0188828E-A564-6B2C-4A23-AE6F239262B7}"/>
                </a:ext>
              </a:extLst>
            </p:cNvPr>
            <p:cNvSpPr/>
            <p:nvPr/>
          </p:nvSpPr>
          <p:spPr>
            <a:xfrm flipV="1">
              <a:off x="6851616" y="3998677"/>
              <a:ext cx="19726" cy="24408"/>
            </a:xfrm>
            <a:custGeom>
              <a:avLst/>
              <a:gdLst>
                <a:gd name="connsiteX0" fmla="*/ -13123 w 19726"/>
                <a:gd name="connsiteY0" fmla="*/ 18448 h 24408"/>
                <a:gd name="connsiteX1" fmla="*/ -21584 w 19726"/>
                <a:gd name="connsiteY1" fmla="*/ -1863 h 24408"/>
                <a:gd name="connsiteX2" fmla="*/ -4662 w 19726"/>
                <a:gd name="connsiteY2" fmla="*/ -3838 h 24408"/>
                <a:gd name="connsiteX3" fmla="*/ -13123 w 19726"/>
                <a:gd name="connsiteY3" fmla="*/ 18448 h 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6" h="24408">
                  <a:moveTo>
                    <a:pt x="-13123" y="18448"/>
                  </a:moveTo>
                  <a:cubicBezTo>
                    <a:pt x="-13123" y="18448"/>
                    <a:pt x="-31166" y="6037"/>
                    <a:pt x="-21584" y="-1863"/>
                  </a:cubicBezTo>
                  <a:cubicBezTo>
                    <a:pt x="-12001" y="-9739"/>
                    <a:pt x="-4662" y="-3838"/>
                    <a:pt x="-4662" y="-3838"/>
                  </a:cubicBezTo>
                  <a:lnTo>
                    <a:pt x="-13123" y="18448"/>
                  </a:ln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2" name="Forma Livre: Forma 231">
              <a:extLst>
                <a:ext uri="{FF2B5EF4-FFF2-40B4-BE49-F238E27FC236}">
                  <a16:creationId xmlns:a16="http://schemas.microsoft.com/office/drawing/2014/main" id="{0AC3626E-152F-5E00-4CB9-1A9F057AAF18}"/>
                </a:ext>
              </a:extLst>
            </p:cNvPr>
            <p:cNvSpPr/>
            <p:nvPr/>
          </p:nvSpPr>
          <p:spPr>
            <a:xfrm flipV="1">
              <a:off x="6864672" y="3892648"/>
              <a:ext cx="152766" cy="173763"/>
            </a:xfrm>
            <a:custGeom>
              <a:avLst/>
              <a:gdLst>
                <a:gd name="connsiteX0" fmla="*/ -24657 w 152766"/>
                <a:gd name="connsiteY0" fmla="*/ 105956 h 173763"/>
                <a:gd name="connsiteX1" fmla="*/ 89844 w 152766"/>
                <a:gd name="connsiteY1" fmla="*/ -5961 h 173763"/>
                <a:gd name="connsiteX2" fmla="*/ 77799 w 152766"/>
                <a:gd name="connsiteY2" fmla="*/ 162695 h 173763"/>
                <a:gd name="connsiteX3" fmla="*/ -24657 w 152766"/>
                <a:gd name="connsiteY3" fmla="*/ 105956 h 17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66" h="173763">
                  <a:moveTo>
                    <a:pt x="-24657" y="105956"/>
                  </a:moveTo>
                  <a:cubicBezTo>
                    <a:pt x="-24657" y="105956"/>
                    <a:pt x="-494" y="-10789"/>
                    <a:pt x="89844" y="-5961"/>
                  </a:cubicBezTo>
                  <a:cubicBezTo>
                    <a:pt x="136219" y="43439"/>
                    <a:pt x="149484" y="141774"/>
                    <a:pt x="77799" y="162695"/>
                  </a:cubicBezTo>
                  <a:cubicBezTo>
                    <a:pt x="-1250" y="185785"/>
                    <a:pt x="-25340" y="121683"/>
                    <a:pt x="-24657" y="105956"/>
                  </a:cubicBezTo>
                </a:path>
              </a:pathLst>
            </a:custGeom>
            <a:solidFill>
              <a:srgbClr val="0D192B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3" name="Forma Livre: Forma 232">
              <a:extLst>
                <a:ext uri="{FF2B5EF4-FFF2-40B4-BE49-F238E27FC236}">
                  <a16:creationId xmlns:a16="http://schemas.microsoft.com/office/drawing/2014/main" id="{C44DDECA-2E68-5907-3B19-F5A8F0747A81}"/>
                </a:ext>
              </a:extLst>
            </p:cNvPr>
            <p:cNvSpPr/>
            <p:nvPr/>
          </p:nvSpPr>
          <p:spPr>
            <a:xfrm flipV="1">
              <a:off x="6851056" y="3963371"/>
              <a:ext cx="9363" cy="39719"/>
            </a:xfrm>
            <a:custGeom>
              <a:avLst/>
              <a:gdLst>
                <a:gd name="connsiteX0" fmla="*/ -18077 w 9363"/>
                <a:gd name="connsiteY0" fmla="*/ 33630 h 39719"/>
                <a:gd name="connsiteX1" fmla="*/ -24368 w 9363"/>
                <a:gd name="connsiteY1" fmla="*/ -5163 h 39719"/>
                <a:gd name="connsiteX2" fmla="*/ -21125 w 9363"/>
                <a:gd name="connsiteY2" fmla="*/ -6089 h 39719"/>
                <a:gd name="connsiteX3" fmla="*/ -15005 w 9363"/>
                <a:gd name="connsiteY3" fmla="*/ 32826 h 39719"/>
                <a:gd name="connsiteX4" fmla="*/ -18077 w 9363"/>
                <a:gd name="connsiteY4" fmla="*/ 33630 h 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3" h="39719">
                  <a:moveTo>
                    <a:pt x="-18077" y="33630"/>
                  </a:moveTo>
                  <a:lnTo>
                    <a:pt x="-24368" y="-5163"/>
                  </a:lnTo>
                  <a:lnTo>
                    <a:pt x="-21125" y="-6089"/>
                  </a:lnTo>
                  <a:lnTo>
                    <a:pt x="-15005" y="32826"/>
                  </a:lnTo>
                  <a:lnTo>
                    <a:pt x="-18077" y="33630"/>
                  </a:lnTo>
                </a:path>
              </a:pathLst>
            </a:custGeom>
            <a:solidFill>
              <a:srgbClr val="0D192B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4" name="Forma Livre: Forma 233">
              <a:extLst>
                <a:ext uri="{FF2B5EF4-FFF2-40B4-BE49-F238E27FC236}">
                  <a16:creationId xmlns:a16="http://schemas.microsoft.com/office/drawing/2014/main" id="{0804D8C5-F987-3178-0FD8-7CA606F9DEFA}"/>
                </a:ext>
              </a:extLst>
            </p:cNvPr>
            <p:cNvSpPr/>
            <p:nvPr/>
          </p:nvSpPr>
          <p:spPr>
            <a:xfrm flipV="1">
              <a:off x="6855251" y="3983577"/>
              <a:ext cx="56100" cy="42214"/>
            </a:xfrm>
            <a:custGeom>
              <a:avLst/>
              <a:gdLst>
                <a:gd name="connsiteX0" fmla="*/ 20421 w 56100"/>
                <a:gd name="connsiteY0" fmla="*/ -5989 h 42214"/>
                <a:gd name="connsiteX1" fmla="*/ 19348 w 56100"/>
                <a:gd name="connsiteY1" fmla="*/ -5039 h 42214"/>
                <a:gd name="connsiteX2" fmla="*/ 20275 w 56100"/>
                <a:gd name="connsiteY2" fmla="*/ -3795 h 42214"/>
                <a:gd name="connsiteX3" fmla="*/ 29150 w 56100"/>
                <a:gd name="connsiteY3" fmla="*/ 6641 h 42214"/>
                <a:gd name="connsiteX4" fmla="*/ 23615 w 56100"/>
                <a:gd name="connsiteY4" fmla="*/ 20612 h 42214"/>
                <a:gd name="connsiteX5" fmla="*/ -23614 w 56100"/>
                <a:gd name="connsiteY5" fmla="*/ 34071 h 42214"/>
                <a:gd name="connsiteX6" fmla="*/ -24443 w 56100"/>
                <a:gd name="connsiteY6" fmla="*/ 35388 h 42214"/>
                <a:gd name="connsiteX7" fmla="*/ -23127 w 56100"/>
                <a:gd name="connsiteY7" fmla="*/ 36193 h 42214"/>
                <a:gd name="connsiteX8" fmla="*/ 24713 w 56100"/>
                <a:gd name="connsiteY8" fmla="*/ 22490 h 42214"/>
                <a:gd name="connsiteX9" fmla="*/ 31296 w 56100"/>
                <a:gd name="connsiteY9" fmla="*/ 6226 h 42214"/>
                <a:gd name="connsiteX10" fmla="*/ 20592 w 56100"/>
                <a:gd name="connsiteY10" fmla="*/ -5965 h 42214"/>
                <a:gd name="connsiteX11" fmla="*/ 20421 w 56100"/>
                <a:gd name="connsiteY11" fmla="*/ -5989 h 4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00" h="42214">
                  <a:moveTo>
                    <a:pt x="20421" y="-5989"/>
                  </a:moveTo>
                  <a:cubicBezTo>
                    <a:pt x="19909" y="-5989"/>
                    <a:pt x="19421" y="-5575"/>
                    <a:pt x="19348" y="-5039"/>
                  </a:cubicBezTo>
                  <a:cubicBezTo>
                    <a:pt x="19275" y="-4453"/>
                    <a:pt x="19665" y="-3893"/>
                    <a:pt x="20275" y="-3795"/>
                  </a:cubicBezTo>
                  <a:cubicBezTo>
                    <a:pt x="24420" y="-3185"/>
                    <a:pt x="28077" y="1106"/>
                    <a:pt x="29150" y="6641"/>
                  </a:cubicBezTo>
                  <a:cubicBezTo>
                    <a:pt x="30053" y="11298"/>
                    <a:pt x="29077" y="17394"/>
                    <a:pt x="23615" y="20612"/>
                  </a:cubicBezTo>
                  <a:cubicBezTo>
                    <a:pt x="17252" y="24367"/>
                    <a:pt x="-23224" y="33974"/>
                    <a:pt x="-23614" y="34071"/>
                  </a:cubicBezTo>
                  <a:cubicBezTo>
                    <a:pt x="-24199" y="34193"/>
                    <a:pt x="-24565" y="34803"/>
                    <a:pt x="-24443" y="35388"/>
                  </a:cubicBezTo>
                  <a:cubicBezTo>
                    <a:pt x="-24297" y="35973"/>
                    <a:pt x="-23711" y="36339"/>
                    <a:pt x="-23127" y="36193"/>
                  </a:cubicBezTo>
                  <a:cubicBezTo>
                    <a:pt x="-21444" y="35802"/>
                    <a:pt x="18080" y="26415"/>
                    <a:pt x="24713" y="22490"/>
                  </a:cubicBezTo>
                  <a:cubicBezTo>
                    <a:pt x="31174" y="18710"/>
                    <a:pt x="32344" y="11590"/>
                    <a:pt x="31296" y="6226"/>
                  </a:cubicBezTo>
                  <a:cubicBezTo>
                    <a:pt x="30028" y="-308"/>
                    <a:pt x="25737" y="-5209"/>
                    <a:pt x="20592" y="-5965"/>
                  </a:cubicBezTo>
                  <a:lnTo>
                    <a:pt x="20421" y="-5989"/>
                  </a:lnTo>
                </a:path>
              </a:pathLst>
            </a:custGeom>
            <a:solidFill>
              <a:srgbClr val="0D192B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5" name="Forma Livre: Forma 234">
              <a:extLst>
                <a:ext uri="{FF2B5EF4-FFF2-40B4-BE49-F238E27FC236}">
                  <a16:creationId xmlns:a16="http://schemas.microsoft.com/office/drawing/2014/main" id="{077000AD-A64C-0A59-6FC3-17EDC029C52D}"/>
                </a:ext>
              </a:extLst>
            </p:cNvPr>
            <p:cNvSpPr/>
            <p:nvPr/>
          </p:nvSpPr>
          <p:spPr>
            <a:xfrm flipV="1">
              <a:off x="6880161" y="3993103"/>
              <a:ext cx="23948" cy="29289"/>
            </a:xfrm>
            <a:custGeom>
              <a:avLst/>
              <a:gdLst>
                <a:gd name="connsiteX0" fmla="*/ -21929 w 23948"/>
                <a:gd name="connsiteY0" fmla="*/ 14546 h 29289"/>
                <a:gd name="connsiteX1" fmla="*/ -19930 w 23948"/>
                <a:gd name="connsiteY1" fmla="*/ -4741 h 29289"/>
                <a:gd name="connsiteX2" fmla="*/ -3106 w 23948"/>
                <a:gd name="connsiteY2" fmla="*/ 2794 h 29289"/>
                <a:gd name="connsiteX3" fmla="*/ -5129 w 23948"/>
                <a:gd name="connsiteY3" fmla="*/ 22080 h 29289"/>
                <a:gd name="connsiteX4" fmla="*/ -21929 w 23948"/>
                <a:gd name="connsiteY4" fmla="*/ 14546 h 2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8" h="29289">
                  <a:moveTo>
                    <a:pt x="-21929" y="14546"/>
                  </a:moveTo>
                  <a:cubicBezTo>
                    <a:pt x="-26025" y="7134"/>
                    <a:pt x="-25123" y="-1498"/>
                    <a:pt x="-19930" y="-4741"/>
                  </a:cubicBezTo>
                  <a:cubicBezTo>
                    <a:pt x="-14736" y="-7984"/>
                    <a:pt x="-7202" y="-4619"/>
                    <a:pt x="-3106" y="2794"/>
                  </a:cubicBezTo>
                  <a:cubicBezTo>
                    <a:pt x="967" y="10206"/>
                    <a:pt x="88" y="18837"/>
                    <a:pt x="-5129" y="22080"/>
                  </a:cubicBezTo>
                  <a:cubicBezTo>
                    <a:pt x="-10323" y="25323"/>
                    <a:pt x="-17833" y="21958"/>
                    <a:pt x="-21929" y="14546"/>
                  </a:cubicBezTo>
                </a:path>
              </a:pathLst>
            </a:custGeom>
            <a:solidFill>
              <a:srgbClr val="CF6D53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6" name="Forma Livre: Forma 235">
              <a:extLst>
                <a:ext uri="{FF2B5EF4-FFF2-40B4-BE49-F238E27FC236}">
                  <a16:creationId xmlns:a16="http://schemas.microsoft.com/office/drawing/2014/main" id="{D28808F2-05EF-4352-2C8D-757A32666E8F}"/>
                </a:ext>
              </a:extLst>
            </p:cNvPr>
            <p:cNvSpPr/>
            <p:nvPr/>
          </p:nvSpPr>
          <p:spPr>
            <a:xfrm flipV="1">
              <a:off x="6977791" y="3915647"/>
              <a:ext cx="39340" cy="32022"/>
            </a:xfrm>
            <a:custGeom>
              <a:avLst/>
              <a:gdLst>
                <a:gd name="connsiteX0" fmla="*/ -16771 w 39340"/>
                <a:gd name="connsiteY0" fmla="*/ -6329 h 32022"/>
                <a:gd name="connsiteX1" fmla="*/ -23281 w 39340"/>
                <a:gd name="connsiteY1" fmla="*/ 15225 h 32022"/>
                <a:gd name="connsiteX2" fmla="*/ 13951 w 39340"/>
                <a:gd name="connsiteY2" fmla="*/ 12275 h 32022"/>
                <a:gd name="connsiteX3" fmla="*/ 9806 w 39340"/>
                <a:gd name="connsiteY3" fmla="*/ -2501 h 32022"/>
                <a:gd name="connsiteX4" fmla="*/ -16771 w 39340"/>
                <a:gd name="connsiteY4" fmla="*/ -6329 h 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0" h="32022">
                  <a:moveTo>
                    <a:pt x="-16771" y="-6329"/>
                  </a:moveTo>
                  <a:cubicBezTo>
                    <a:pt x="-16771" y="-6329"/>
                    <a:pt x="-29182" y="-428"/>
                    <a:pt x="-23281" y="15225"/>
                  </a:cubicBezTo>
                  <a:cubicBezTo>
                    <a:pt x="-17380" y="30879"/>
                    <a:pt x="11587" y="28221"/>
                    <a:pt x="13951" y="12275"/>
                  </a:cubicBezTo>
                  <a:cubicBezTo>
                    <a:pt x="16316" y="-3671"/>
                    <a:pt x="9806" y="-2501"/>
                    <a:pt x="9806" y="-2501"/>
                  </a:cubicBezTo>
                  <a:lnTo>
                    <a:pt x="-16771" y="-6329"/>
                  </a:lnTo>
                </a:path>
              </a:pathLst>
            </a:custGeom>
            <a:solidFill>
              <a:srgbClr val="ED5A2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37" name="Forma Livre: Forma 236">
              <a:extLst>
                <a:ext uri="{FF2B5EF4-FFF2-40B4-BE49-F238E27FC236}">
                  <a16:creationId xmlns:a16="http://schemas.microsoft.com/office/drawing/2014/main" id="{DAC9470C-46CF-7E5C-29FD-15A0C8077CB3}"/>
                </a:ext>
              </a:extLst>
            </p:cNvPr>
            <p:cNvSpPr/>
            <p:nvPr/>
          </p:nvSpPr>
          <p:spPr>
            <a:xfrm flipV="1">
              <a:off x="6984137" y="3925371"/>
              <a:ext cx="117491" cy="404010"/>
            </a:xfrm>
            <a:custGeom>
              <a:avLst/>
              <a:gdLst>
                <a:gd name="connsiteX0" fmla="*/ -25033 w 117491"/>
                <a:gd name="connsiteY0" fmla="*/ 387242 h 404010"/>
                <a:gd name="connsiteX1" fmla="*/ -3820 w 117491"/>
                <a:gd name="connsiteY1" fmla="*/ 23695 h 404010"/>
                <a:gd name="connsiteX2" fmla="*/ 92442 w 117491"/>
                <a:gd name="connsiteY2" fmla="*/ 27011 h 404010"/>
                <a:gd name="connsiteX3" fmla="*/ -2211 w 117491"/>
                <a:gd name="connsiteY3" fmla="*/ 396702 h 404010"/>
                <a:gd name="connsiteX4" fmla="*/ -25033 w 117491"/>
                <a:gd name="connsiteY4" fmla="*/ 387242 h 40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91" h="404010">
                  <a:moveTo>
                    <a:pt x="-25033" y="387242"/>
                  </a:moveTo>
                  <a:cubicBezTo>
                    <a:pt x="-25033" y="387242"/>
                    <a:pt x="8395" y="228437"/>
                    <a:pt x="-3820" y="23695"/>
                  </a:cubicBezTo>
                  <a:cubicBezTo>
                    <a:pt x="-2407" y="-17268"/>
                    <a:pt x="93857" y="-13952"/>
                    <a:pt x="92442" y="27011"/>
                  </a:cubicBezTo>
                  <a:cubicBezTo>
                    <a:pt x="92442" y="27011"/>
                    <a:pt x="84445" y="286931"/>
                    <a:pt x="-2211" y="396702"/>
                  </a:cubicBezTo>
                  <a:cubicBezTo>
                    <a:pt x="-2211" y="396702"/>
                    <a:pt x="-16963" y="404870"/>
                    <a:pt x="-25033" y="387242"/>
                  </a:cubicBezTo>
                </a:path>
              </a:pathLst>
            </a:custGeom>
            <a:solidFill>
              <a:srgbClr val="0D192B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274" name="mulher celular">
            <a:extLst>
              <a:ext uri="{FF2B5EF4-FFF2-40B4-BE49-F238E27FC236}">
                <a16:creationId xmlns:a16="http://schemas.microsoft.com/office/drawing/2014/main" id="{27381995-B225-B3F2-9736-83A04C958163}"/>
              </a:ext>
            </a:extLst>
          </p:cNvPr>
          <p:cNvGrpSpPr/>
          <p:nvPr/>
        </p:nvGrpSpPr>
        <p:grpSpPr>
          <a:xfrm>
            <a:off x="8405311" y="4330799"/>
            <a:ext cx="431494" cy="1151787"/>
            <a:chOff x="4673929" y="3696300"/>
            <a:chExt cx="539368" cy="1439733"/>
          </a:xfrm>
        </p:grpSpPr>
        <p:sp>
          <p:nvSpPr>
            <p:cNvPr id="275" name="Forma Livre: Forma 274">
              <a:extLst>
                <a:ext uri="{FF2B5EF4-FFF2-40B4-BE49-F238E27FC236}">
                  <a16:creationId xmlns:a16="http://schemas.microsoft.com/office/drawing/2014/main" id="{2E3AE093-32FD-B5DB-26D2-8257F18C94E9}"/>
                </a:ext>
              </a:extLst>
            </p:cNvPr>
            <p:cNvSpPr/>
            <p:nvPr/>
          </p:nvSpPr>
          <p:spPr>
            <a:xfrm flipV="1">
              <a:off x="5181785" y="3886422"/>
              <a:ext cx="31512" cy="23745"/>
            </a:xfrm>
            <a:custGeom>
              <a:avLst/>
              <a:gdLst>
                <a:gd name="connsiteX0" fmla="*/ -17737 w 31512"/>
                <a:gd name="connsiteY0" fmla="*/ -3096 h 23745"/>
                <a:gd name="connsiteX1" fmla="*/ -17201 w 31512"/>
                <a:gd name="connsiteY1" fmla="*/ -3973 h 23745"/>
                <a:gd name="connsiteX2" fmla="*/ -10130 w 31512"/>
                <a:gd name="connsiteY2" fmla="*/ -5753 h 23745"/>
                <a:gd name="connsiteX3" fmla="*/ 6085 w 31512"/>
                <a:gd name="connsiteY3" fmla="*/ 6828 h 23745"/>
                <a:gd name="connsiteX4" fmla="*/ 1160 w 31512"/>
                <a:gd name="connsiteY4" fmla="*/ 14265 h 23745"/>
                <a:gd name="connsiteX5" fmla="*/ -15982 w 31512"/>
                <a:gd name="connsiteY5" fmla="*/ 4000 h 23745"/>
                <a:gd name="connsiteX6" fmla="*/ -17737 w 31512"/>
                <a:gd name="connsiteY6" fmla="*/ -3096 h 2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12" h="23745">
                  <a:moveTo>
                    <a:pt x="-17737" y="-3096"/>
                  </a:moveTo>
                  <a:lnTo>
                    <a:pt x="-17201" y="-3973"/>
                  </a:lnTo>
                  <a:cubicBezTo>
                    <a:pt x="-15738" y="-6412"/>
                    <a:pt x="-12568" y="-7216"/>
                    <a:pt x="-10130" y="-5753"/>
                  </a:cubicBezTo>
                  <a:lnTo>
                    <a:pt x="6085" y="6828"/>
                  </a:lnTo>
                  <a:cubicBezTo>
                    <a:pt x="18032" y="16045"/>
                    <a:pt x="13400" y="20726"/>
                    <a:pt x="1160" y="14265"/>
                  </a:cubicBezTo>
                  <a:lnTo>
                    <a:pt x="-15982" y="4000"/>
                  </a:lnTo>
                  <a:cubicBezTo>
                    <a:pt x="-18420" y="2537"/>
                    <a:pt x="-19200" y="-657"/>
                    <a:pt x="-17737" y="-3096"/>
                  </a:cubicBezTo>
                </a:path>
              </a:pathLst>
            </a:custGeom>
            <a:solidFill>
              <a:srgbClr val="FFA88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76" name="Forma Livre: Forma 275">
              <a:extLst>
                <a:ext uri="{FF2B5EF4-FFF2-40B4-BE49-F238E27FC236}">
                  <a16:creationId xmlns:a16="http://schemas.microsoft.com/office/drawing/2014/main" id="{0C1E0C1E-FE1D-B417-6DF3-3FC4191F1C44}"/>
                </a:ext>
              </a:extLst>
            </p:cNvPr>
            <p:cNvSpPr/>
            <p:nvPr/>
          </p:nvSpPr>
          <p:spPr>
            <a:xfrm flipV="1">
              <a:off x="5110956" y="3877131"/>
              <a:ext cx="82708" cy="82542"/>
            </a:xfrm>
            <a:custGeom>
              <a:avLst/>
              <a:gdLst>
                <a:gd name="connsiteX0" fmla="*/ 18483 w 82708"/>
                <a:gd name="connsiteY0" fmla="*/ -4309 h 82542"/>
                <a:gd name="connsiteX1" fmla="*/ 63688 w 82708"/>
                <a:gd name="connsiteY1" fmla="*/ 50504 h 82542"/>
                <a:gd name="connsiteX2" fmla="*/ 2073 w 82708"/>
                <a:gd name="connsiteY2" fmla="*/ 44993 h 82542"/>
                <a:gd name="connsiteX3" fmla="*/ -2950 w 82708"/>
                <a:gd name="connsiteY3" fmla="*/ 75959 h 82542"/>
                <a:gd name="connsiteX4" fmla="*/ -18311 w 82708"/>
                <a:gd name="connsiteY4" fmla="*/ 8712 h 82542"/>
                <a:gd name="connsiteX5" fmla="*/ 18483 w 82708"/>
                <a:gd name="connsiteY5" fmla="*/ -4309 h 8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08" h="82542">
                  <a:moveTo>
                    <a:pt x="18483" y="-4309"/>
                  </a:moveTo>
                  <a:cubicBezTo>
                    <a:pt x="18483" y="-4309"/>
                    <a:pt x="71052" y="-700"/>
                    <a:pt x="63688" y="50504"/>
                  </a:cubicBezTo>
                  <a:cubicBezTo>
                    <a:pt x="60592" y="72034"/>
                    <a:pt x="2073" y="44993"/>
                    <a:pt x="2073" y="44993"/>
                  </a:cubicBezTo>
                  <a:cubicBezTo>
                    <a:pt x="2073" y="44993"/>
                    <a:pt x="9632" y="79007"/>
                    <a:pt x="-2950" y="75959"/>
                  </a:cubicBezTo>
                  <a:cubicBezTo>
                    <a:pt x="-8485" y="52186"/>
                    <a:pt x="-13702" y="29559"/>
                    <a:pt x="-18311" y="8712"/>
                  </a:cubicBezTo>
                  <a:cubicBezTo>
                    <a:pt x="-18604" y="397"/>
                    <a:pt x="3292" y="-11160"/>
                    <a:pt x="18483" y="-4309"/>
                  </a:cubicBezTo>
                </a:path>
              </a:pathLst>
            </a:custGeom>
            <a:solidFill>
              <a:srgbClr val="FFA88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77" name="Forma Livre: Forma 276">
              <a:extLst>
                <a:ext uri="{FF2B5EF4-FFF2-40B4-BE49-F238E27FC236}">
                  <a16:creationId xmlns:a16="http://schemas.microsoft.com/office/drawing/2014/main" id="{22634D33-2E02-8091-09FB-90883156995F}"/>
                </a:ext>
              </a:extLst>
            </p:cNvPr>
            <p:cNvSpPr/>
            <p:nvPr/>
          </p:nvSpPr>
          <p:spPr>
            <a:xfrm flipV="1">
              <a:off x="5122551" y="3846511"/>
              <a:ext cx="80696" cy="127229"/>
            </a:xfrm>
            <a:custGeom>
              <a:avLst/>
              <a:gdLst>
                <a:gd name="connsiteX0" fmla="*/ 62321 w 80696"/>
                <a:gd name="connsiteY0" fmla="*/ 103909 h 127229"/>
                <a:gd name="connsiteX1" fmla="*/ 54153 w 80696"/>
                <a:gd name="connsiteY1" fmla="*/ 110760 h 127229"/>
                <a:gd name="connsiteX2" fmla="*/ 14897 w 80696"/>
                <a:gd name="connsiteY2" fmla="*/ 120660 h 127229"/>
                <a:gd name="connsiteX3" fmla="*/ 8582 w 80696"/>
                <a:gd name="connsiteY3" fmla="*/ 116466 h 127229"/>
                <a:gd name="connsiteX4" fmla="*/ -18142 w 80696"/>
                <a:gd name="connsiteY4" fmla="*/ 13425 h 127229"/>
                <a:gd name="connsiteX5" fmla="*/ -14606 w 80696"/>
                <a:gd name="connsiteY5" fmla="*/ 6451 h 127229"/>
                <a:gd name="connsiteX6" fmla="*/ 25308 w 80696"/>
                <a:gd name="connsiteY6" fmla="*/ -4228 h 127229"/>
                <a:gd name="connsiteX7" fmla="*/ 26405 w 80696"/>
                <a:gd name="connsiteY7" fmla="*/ -5984 h 127229"/>
                <a:gd name="connsiteX8" fmla="*/ 35207 w 80696"/>
                <a:gd name="connsiteY8" fmla="*/ -3229 h 127229"/>
                <a:gd name="connsiteX9" fmla="*/ 36183 w 80696"/>
                <a:gd name="connsiteY9" fmla="*/ -1083 h 127229"/>
                <a:gd name="connsiteX10" fmla="*/ 62321 w 80696"/>
                <a:gd name="connsiteY10" fmla="*/ 103909 h 12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96" h="127229">
                  <a:moveTo>
                    <a:pt x="62321" y="103909"/>
                  </a:moveTo>
                  <a:cubicBezTo>
                    <a:pt x="62833" y="109712"/>
                    <a:pt x="54933" y="114418"/>
                    <a:pt x="54153" y="110760"/>
                  </a:cubicBezTo>
                  <a:lnTo>
                    <a:pt x="14897" y="120660"/>
                  </a:lnTo>
                  <a:cubicBezTo>
                    <a:pt x="12190" y="121343"/>
                    <a:pt x="9362" y="119465"/>
                    <a:pt x="8582" y="116466"/>
                  </a:cubicBezTo>
                  <a:lnTo>
                    <a:pt x="-18142" y="13425"/>
                  </a:lnTo>
                  <a:cubicBezTo>
                    <a:pt x="-18946" y="10304"/>
                    <a:pt x="-17362" y="7207"/>
                    <a:pt x="-14606" y="6451"/>
                  </a:cubicBezTo>
                  <a:lnTo>
                    <a:pt x="25308" y="-4228"/>
                  </a:lnTo>
                  <a:cubicBezTo>
                    <a:pt x="25430" y="-4814"/>
                    <a:pt x="25772" y="-5399"/>
                    <a:pt x="26405" y="-5984"/>
                  </a:cubicBezTo>
                  <a:cubicBezTo>
                    <a:pt x="30965" y="-7276"/>
                    <a:pt x="33744" y="-5570"/>
                    <a:pt x="35207" y="-3229"/>
                  </a:cubicBezTo>
                  <a:cubicBezTo>
                    <a:pt x="35647" y="-2595"/>
                    <a:pt x="35988" y="-1888"/>
                    <a:pt x="36183" y="-1083"/>
                  </a:cubicBezTo>
                  <a:cubicBezTo>
                    <a:pt x="36378" y="307"/>
                    <a:pt x="62272" y="102543"/>
                    <a:pt x="62321" y="103909"/>
                  </a:cubicBezTo>
                </a:path>
              </a:pathLst>
            </a:custGeom>
            <a:solidFill>
              <a:srgbClr val="00000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78" name="Forma Livre: Forma 277">
              <a:extLst>
                <a:ext uri="{FF2B5EF4-FFF2-40B4-BE49-F238E27FC236}">
                  <a16:creationId xmlns:a16="http://schemas.microsoft.com/office/drawing/2014/main" id="{CA00DE89-7680-FF29-D9AA-DB81F0A51D8D}"/>
                </a:ext>
              </a:extLst>
            </p:cNvPr>
            <p:cNvSpPr/>
            <p:nvPr/>
          </p:nvSpPr>
          <p:spPr>
            <a:xfrm flipV="1">
              <a:off x="5117133" y="3843497"/>
              <a:ext cx="83307" cy="129869"/>
            </a:xfrm>
            <a:custGeom>
              <a:avLst/>
              <a:gdLst>
                <a:gd name="connsiteX0" fmla="*/ 31398 w 83307"/>
                <a:gd name="connsiteY0" fmla="*/ -6268 h 129869"/>
                <a:gd name="connsiteX1" fmla="*/ -14441 w 83307"/>
                <a:gd name="connsiteY1" fmla="*/ 5875 h 129869"/>
                <a:gd name="connsiteX2" fmla="*/ -18123 w 83307"/>
                <a:gd name="connsiteY2" fmla="*/ 13043 h 129869"/>
                <a:gd name="connsiteX3" fmla="*/ 9454 w 83307"/>
                <a:gd name="connsiteY3" fmla="*/ 119010 h 129869"/>
                <a:gd name="connsiteX4" fmla="*/ 15989 w 83307"/>
                <a:gd name="connsiteY4" fmla="*/ 123277 h 129869"/>
                <a:gd name="connsiteX5" fmla="*/ 61048 w 83307"/>
                <a:gd name="connsiteY5" fmla="*/ 111793 h 129869"/>
                <a:gd name="connsiteX6" fmla="*/ 64778 w 83307"/>
                <a:gd name="connsiteY6" fmla="*/ 104868 h 129869"/>
                <a:gd name="connsiteX7" fmla="*/ 38079 w 83307"/>
                <a:gd name="connsiteY7" fmla="*/ -1830 h 129869"/>
                <a:gd name="connsiteX8" fmla="*/ 31398 w 83307"/>
                <a:gd name="connsiteY8" fmla="*/ -6268 h 12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07" h="129869">
                  <a:moveTo>
                    <a:pt x="31398" y="-6268"/>
                  </a:moveTo>
                  <a:lnTo>
                    <a:pt x="-14441" y="5875"/>
                  </a:lnTo>
                  <a:cubicBezTo>
                    <a:pt x="-17294" y="6655"/>
                    <a:pt x="-18952" y="9849"/>
                    <a:pt x="-18123" y="13043"/>
                  </a:cubicBezTo>
                  <a:lnTo>
                    <a:pt x="9454" y="119010"/>
                  </a:lnTo>
                  <a:cubicBezTo>
                    <a:pt x="10259" y="122083"/>
                    <a:pt x="13185" y="124009"/>
                    <a:pt x="15989" y="123277"/>
                  </a:cubicBezTo>
                  <a:lnTo>
                    <a:pt x="61048" y="111793"/>
                  </a:lnTo>
                  <a:cubicBezTo>
                    <a:pt x="63901" y="111062"/>
                    <a:pt x="65559" y="107965"/>
                    <a:pt x="64778" y="104868"/>
                  </a:cubicBezTo>
                  <a:lnTo>
                    <a:pt x="38079" y="-1830"/>
                  </a:lnTo>
                  <a:cubicBezTo>
                    <a:pt x="37275" y="-5049"/>
                    <a:pt x="34276" y="-7048"/>
                    <a:pt x="31398" y="-6268"/>
                  </a:cubicBezTo>
                </a:path>
              </a:pathLst>
            </a:custGeom>
            <a:solidFill>
              <a:srgbClr val="00000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79" name="Forma Livre: Forma 278">
              <a:extLst>
                <a:ext uri="{FF2B5EF4-FFF2-40B4-BE49-F238E27FC236}">
                  <a16:creationId xmlns:a16="http://schemas.microsoft.com/office/drawing/2014/main" id="{29D55FE5-CDD0-CC10-8477-708A7714DF6B}"/>
                </a:ext>
              </a:extLst>
            </p:cNvPr>
            <p:cNvSpPr/>
            <p:nvPr/>
          </p:nvSpPr>
          <p:spPr>
            <a:xfrm flipV="1">
              <a:off x="5117959" y="3844307"/>
              <a:ext cx="81826" cy="128332"/>
            </a:xfrm>
            <a:custGeom>
              <a:avLst/>
              <a:gdLst>
                <a:gd name="connsiteX0" fmla="*/ 31402 w 81826"/>
                <a:gd name="connsiteY0" fmla="*/ -6409 h 128332"/>
                <a:gd name="connsiteX1" fmla="*/ 30816 w 81826"/>
                <a:gd name="connsiteY1" fmla="*/ -6287 h 128332"/>
                <a:gd name="connsiteX2" fmla="*/ -14999 w 81826"/>
                <a:gd name="connsiteY2" fmla="*/ 5929 h 128332"/>
                <a:gd name="connsiteX3" fmla="*/ -18144 w 81826"/>
                <a:gd name="connsiteY3" fmla="*/ 12171 h 128332"/>
                <a:gd name="connsiteX4" fmla="*/ 9359 w 81826"/>
                <a:gd name="connsiteY4" fmla="*/ 118016 h 128332"/>
                <a:gd name="connsiteX5" fmla="*/ 15041 w 81826"/>
                <a:gd name="connsiteY5" fmla="*/ 121771 h 128332"/>
                <a:gd name="connsiteX6" fmla="*/ 60100 w 81826"/>
                <a:gd name="connsiteY6" fmla="*/ 110335 h 128332"/>
                <a:gd name="connsiteX7" fmla="*/ 60319 w 81826"/>
                <a:gd name="connsiteY7" fmla="*/ 110287 h 128332"/>
                <a:gd name="connsiteX8" fmla="*/ 62929 w 81826"/>
                <a:gd name="connsiteY8" fmla="*/ 108068 h 128332"/>
                <a:gd name="connsiteX9" fmla="*/ 63319 w 81826"/>
                <a:gd name="connsiteY9" fmla="*/ 104362 h 128332"/>
                <a:gd name="connsiteX10" fmla="*/ 36595 w 81826"/>
                <a:gd name="connsiteY10" fmla="*/ -2435 h 128332"/>
                <a:gd name="connsiteX11" fmla="*/ 31402 w 81826"/>
                <a:gd name="connsiteY11" fmla="*/ -6409 h 12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26" h="128332">
                  <a:moveTo>
                    <a:pt x="31402" y="-6409"/>
                  </a:moveTo>
                  <a:lnTo>
                    <a:pt x="30816" y="-6287"/>
                  </a:lnTo>
                  <a:lnTo>
                    <a:pt x="-14999" y="5929"/>
                  </a:lnTo>
                  <a:cubicBezTo>
                    <a:pt x="-17462" y="6587"/>
                    <a:pt x="-18875" y="9391"/>
                    <a:pt x="-18144" y="12171"/>
                  </a:cubicBezTo>
                  <a:lnTo>
                    <a:pt x="9359" y="118016"/>
                  </a:lnTo>
                  <a:cubicBezTo>
                    <a:pt x="10067" y="120698"/>
                    <a:pt x="12627" y="122381"/>
                    <a:pt x="15041" y="121771"/>
                  </a:cubicBezTo>
                  <a:lnTo>
                    <a:pt x="60100" y="110335"/>
                  </a:lnTo>
                  <a:lnTo>
                    <a:pt x="60319" y="110287"/>
                  </a:lnTo>
                  <a:cubicBezTo>
                    <a:pt x="61441" y="109945"/>
                    <a:pt x="62368" y="109141"/>
                    <a:pt x="62929" y="108068"/>
                  </a:cubicBezTo>
                  <a:cubicBezTo>
                    <a:pt x="63514" y="106946"/>
                    <a:pt x="63636" y="105630"/>
                    <a:pt x="63319" y="104362"/>
                  </a:cubicBezTo>
                  <a:lnTo>
                    <a:pt x="36595" y="-2435"/>
                  </a:lnTo>
                  <a:cubicBezTo>
                    <a:pt x="35961" y="-4970"/>
                    <a:pt x="33742" y="-6677"/>
                    <a:pt x="31402" y="-6409"/>
                  </a:cubicBezTo>
                </a:path>
              </a:pathLst>
            </a:custGeom>
            <a:solidFill>
              <a:srgbClr val="00000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80" name="Forma Livre: Forma 279">
              <a:extLst>
                <a:ext uri="{FF2B5EF4-FFF2-40B4-BE49-F238E27FC236}">
                  <a16:creationId xmlns:a16="http://schemas.microsoft.com/office/drawing/2014/main" id="{BA703A3E-7DB2-078A-EBC8-1161E3AC8CD1}"/>
                </a:ext>
              </a:extLst>
            </p:cNvPr>
            <p:cNvSpPr/>
            <p:nvPr/>
          </p:nvSpPr>
          <p:spPr>
            <a:xfrm flipV="1">
              <a:off x="5171086" y="3904437"/>
              <a:ext cx="33894" cy="24872"/>
            </a:xfrm>
            <a:custGeom>
              <a:avLst/>
              <a:gdLst>
                <a:gd name="connsiteX0" fmla="*/ -17635 w 33894"/>
                <a:gd name="connsiteY0" fmla="*/ -3641 h 24872"/>
                <a:gd name="connsiteX1" fmla="*/ -17635 w 33894"/>
                <a:gd name="connsiteY1" fmla="*/ -3641 h 24872"/>
                <a:gd name="connsiteX2" fmla="*/ -9832 w 33894"/>
                <a:gd name="connsiteY2" fmla="*/ -5592 h 24872"/>
                <a:gd name="connsiteX3" fmla="*/ 12697 w 33894"/>
                <a:gd name="connsiteY3" fmla="*/ 7916 h 24872"/>
                <a:gd name="connsiteX4" fmla="*/ 14648 w 33894"/>
                <a:gd name="connsiteY4" fmla="*/ 15719 h 24872"/>
                <a:gd name="connsiteX5" fmla="*/ 6845 w 33894"/>
                <a:gd name="connsiteY5" fmla="*/ 17669 h 24872"/>
                <a:gd name="connsiteX6" fmla="*/ -15684 w 33894"/>
                <a:gd name="connsiteY6" fmla="*/ 4186 h 24872"/>
                <a:gd name="connsiteX7" fmla="*/ -17635 w 33894"/>
                <a:gd name="connsiteY7" fmla="*/ -3641 h 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94" h="24872">
                  <a:moveTo>
                    <a:pt x="-17635" y="-3641"/>
                  </a:moveTo>
                  <a:lnTo>
                    <a:pt x="-17635" y="-3641"/>
                  </a:lnTo>
                  <a:cubicBezTo>
                    <a:pt x="-16025" y="-6323"/>
                    <a:pt x="-12514" y="-7201"/>
                    <a:pt x="-9832" y="-5592"/>
                  </a:cubicBezTo>
                  <a:lnTo>
                    <a:pt x="12697" y="7916"/>
                  </a:lnTo>
                  <a:cubicBezTo>
                    <a:pt x="15379" y="9525"/>
                    <a:pt x="16257" y="13037"/>
                    <a:pt x="14648" y="15719"/>
                  </a:cubicBezTo>
                  <a:cubicBezTo>
                    <a:pt x="13039" y="18401"/>
                    <a:pt x="9527" y="19279"/>
                    <a:pt x="6845" y="17669"/>
                  </a:cubicBezTo>
                  <a:lnTo>
                    <a:pt x="-15684" y="4186"/>
                  </a:lnTo>
                  <a:cubicBezTo>
                    <a:pt x="-18366" y="2576"/>
                    <a:pt x="-19244" y="-959"/>
                    <a:pt x="-17635" y="-3641"/>
                  </a:cubicBezTo>
                </a:path>
              </a:pathLst>
            </a:custGeom>
            <a:solidFill>
              <a:srgbClr val="FFA88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81" name="Forma Livre: Forma 280">
              <a:extLst>
                <a:ext uri="{FF2B5EF4-FFF2-40B4-BE49-F238E27FC236}">
                  <a16:creationId xmlns:a16="http://schemas.microsoft.com/office/drawing/2014/main" id="{06C32758-6A79-94E8-9501-BDB39798C24C}"/>
                </a:ext>
              </a:extLst>
            </p:cNvPr>
            <p:cNvSpPr/>
            <p:nvPr/>
          </p:nvSpPr>
          <p:spPr>
            <a:xfrm flipV="1">
              <a:off x="5166344" y="3918384"/>
              <a:ext cx="33880" cy="24872"/>
            </a:xfrm>
            <a:custGeom>
              <a:avLst/>
              <a:gdLst>
                <a:gd name="connsiteX0" fmla="*/ -17607 w 33880"/>
                <a:gd name="connsiteY0" fmla="*/ -3576 h 24872"/>
                <a:gd name="connsiteX1" fmla="*/ -17607 w 33880"/>
                <a:gd name="connsiteY1" fmla="*/ -3576 h 24872"/>
                <a:gd name="connsiteX2" fmla="*/ -9804 w 33880"/>
                <a:gd name="connsiteY2" fmla="*/ -5527 h 24872"/>
                <a:gd name="connsiteX3" fmla="*/ 12701 w 33880"/>
                <a:gd name="connsiteY3" fmla="*/ 7981 h 24872"/>
                <a:gd name="connsiteX4" fmla="*/ 14651 w 33880"/>
                <a:gd name="connsiteY4" fmla="*/ 15783 h 24872"/>
                <a:gd name="connsiteX5" fmla="*/ 6849 w 33880"/>
                <a:gd name="connsiteY5" fmla="*/ 17734 h 24872"/>
                <a:gd name="connsiteX6" fmla="*/ -15656 w 33880"/>
                <a:gd name="connsiteY6" fmla="*/ 4250 h 24872"/>
                <a:gd name="connsiteX7" fmla="*/ -17607 w 33880"/>
                <a:gd name="connsiteY7" fmla="*/ -3576 h 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80" h="24872">
                  <a:moveTo>
                    <a:pt x="-17607" y="-3576"/>
                  </a:moveTo>
                  <a:lnTo>
                    <a:pt x="-17607" y="-3576"/>
                  </a:lnTo>
                  <a:cubicBezTo>
                    <a:pt x="-15998" y="-6258"/>
                    <a:pt x="-12487" y="-7136"/>
                    <a:pt x="-9804" y="-5527"/>
                  </a:cubicBezTo>
                  <a:lnTo>
                    <a:pt x="12701" y="7981"/>
                  </a:lnTo>
                  <a:cubicBezTo>
                    <a:pt x="15383" y="9590"/>
                    <a:pt x="16261" y="13101"/>
                    <a:pt x="14651" y="15783"/>
                  </a:cubicBezTo>
                  <a:cubicBezTo>
                    <a:pt x="13042" y="18466"/>
                    <a:pt x="9531" y="19343"/>
                    <a:pt x="6849" y="17734"/>
                  </a:cubicBezTo>
                  <a:lnTo>
                    <a:pt x="-15656" y="4250"/>
                  </a:lnTo>
                  <a:cubicBezTo>
                    <a:pt x="-18338" y="2641"/>
                    <a:pt x="-19241" y="-870"/>
                    <a:pt x="-17607" y="-3576"/>
                  </a:cubicBezTo>
                </a:path>
              </a:pathLst>
            </a:custGeom>
            <a:solidFill>
              <a:srgbClr val="FFA88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282" name="Forma Livre: Forma 281">
              <a:extLst>
                <a:ext uri="{FF2B5EF4-FFF2-40B4-BE49-F238E27FC236}">
                  <a16:creationId xmlns:a16="http://schemas.microsoft.com/office/drawing/2014/main" id="{9FBD1D29-E167-878D-E710-8CE391532966}"/>
                </a:ext>
              </a:extLst>
            </p:cNvPr>
            <p:cNvSpPr/>
            <p:nvPr/>
          </p:nvSpPr>
          <p:spPr>
            <a:xfrm flipV="1">
              <a:off x="5171499" y="3930549"/>
              <a:ext cx="26825" cy="19682"/>
            </a:xfrm>
            <a:custGeom>
              <a:avLst/>
              <a:gdLst>
                <a:gd name="connsiteX0" fmla="*/ -17793 w 26825"/>
                <a:gd name="connsiteY0" fmla="*/ -4115 h 19682"/>
                <a:gd name="connsiteX1" fmla="*/ -17793 w 26825"/>
                <a:gd name="connsiteY1" fmla="*/ -4115 h 19682"/>
                <a:gd name="connsiteX2" fmla="*/ -11600 w 26825"/>
                <a:gd name="connsiteY2" fmla="*/ -5651 h 19682"/>
                <a:gd name="connsiteX3" fmla="*/ 6199 w 26825"/>
                <a:gd name="connsiteY3" fmla="*/ 5028 h 19682"/>
                <a:gd name="connsiteX4" fmla="*/ 7760 w 26825"/>
                <a:gd name="connsiteY4" fmla="*/ 11221 h 19682"/>
                <a:gd name="connsiteX5" fmla="*/ 1566 w 26825"/>
                <a:gd name="connsiteY5" fmla="*/ 12758 h 19682"/>
                <a:gd name="connsiteX6" fmla="*/ -16233 w 26825"/>
                <a:gd name="connsiteY6" fmla="*/ 2078 h 19682"/>
                <a:gd name="connsiteX7" fmla="*/ -17793 w 26825"/>
                <a:gd name="connsiteY7" fmla="*/ -4115 h 1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5" h="19682">
                  <a:moveTo>
                    <a:pt x="-17793" y="-4115"/>
                  </a:moveTo>
                  <a:lnTo>
                    <a:pt x="-17793" y="-4115"/>
                  </a:lnTo>
                  <a:cubicBezTo>
                    <a:pt x="-16526" y="-6237"/>
                    <a:pt x="-13746" y="-6919"/>
                    <a:pt x="-11600" y="-5651"/>
                  </a:cubicBezTo>
                  <a:lnTo>
                    <a:pt x="6199" y="5028"/>
                  </a:lnTo>
                  <a:cubicBezTo>
                    <a:pt x="8345" y="6296"/>
                    <a:pt x="9028" y="9076"/>
                    <a:pt x="7760" y="11221"/>
                  </a:cubicBezTo>
                  <a:cubicBezTo>
                    <a:pt x="6492" y="13343"/>
                    <a:pt x="3712" y="14025"/>
                    <a:pt x="1566" y="12758"/>
                  </a:cubicBezTo>
                  <a:lnTo>
                    <a:pt x="-16233" y="2078"/>
                  </a:lnTo>
                  <a:cubicBezTo>
                    <a:pt x="-18379" y="810"/>
                    <a:pt x="-19061" y="-1994"/>
                    <a:pt x="-17793" y="-4115"/>
                  </a:cubicBezTo>
                </a:path>
              </a:pathLst>
            </a:custGeom>
            <a:solidFill>
              <a:srgbClr val="FFA88F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grpSp>
          <p:nvGrpSpPr>
            <p:cNvPr id="283" name="Agrupar 282">
              <a:extLst>
                <a:ext uri="{FF2B5EF4-FFF2-40B4-BE49-F238E27FC236}">
                  <a16:creationId xmlns:a16="http://schemas.microsoft.com/office/drawing/2014/main" id="{C33C43FA-228E-20FB-7825-4477588A3AAD}"/>
                </a:ext>
              </a:extLst>
            </p:cNvPr>
            <p:cNvGrpSpPr/>
            <p:nvPr/>
          </p:nvGrpSpPr>
          <p:grpSpPr>
            <a:xfrm>
              <a:off x="4673929" y="3696300"/>
              <a:ext cx="523979" cy="1439733"/>
              <a:chOff x="4673929" y="3696300"/>
              <a:chExt cx="523979" cy="1439733"/>
            </a:xfrm>
          </p:grpSpPr>
          <p:sp>
            <p:nvSpPr>
              <p:cNvPr id="284" name="Forma Livre: Forma 283">
                <a:extLst>
                  <a:ext uri="{FF2B5EF4-FFF2-40B4-BE49-F238E27FC236}">
                    <a16:creationId xmlns:a16="http://schemas.microsoft.com/office/drawing/2014/main" id="{106B34F0-0BF1-4840-DCE6-BB74981F81BD}"/>
                  </a:ext>
                </a:extLst>
              </p:cNvPr>
              <p:cNvSpPr/>
              <p:nvPr/>
            </p:nvSpPr>
            <p:spPr>
              <a:xfrm flipV="1">
                <a:off x="5119591" y="3848845"/>
                <a:ext cx="78317" cy="119548"/>
              </a:xfrm>
              <a:custGeom>
                <a:avLst/>
                <a:gdLst>
                  <a:gd name="connsiteX0" fmla="*/ 59981 w 78317"/>
                  <a:gd name="connsiteY0" fmla="*/ 99994 h 119548"/>
                  <a:gd name="connsiteX1" fmla="*/ 33306 w 78317"/>
                  <a:gd name="connsiteY1" fmla="*/ -6436 h 119548"/>
                  <a:gd name="connsiteX2" fmla="*/ -18336 w 78317"/>
                  <a:gd name="connsiteY2" fmla="*/ 7243 h 119548"/>
                  <a:gd name="connsiteX3" fmla="*/ 9167 w 78317"/>
                  <a:gd name="connsiteY3" fmla="*/ 113113 h 119548"/>
                  <a:gd name="connsiteX4" fmla="*/ 59981 w 78317"/>
                  <a:gd name="connsiteY4" fmla="*/ 99994 h 11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7" h="119548">
                    <a:moveTo>
                      <a:pt x="59981" y="99994"/>
                    </a:moveTo>
                    <a:lnTo>
                      <a:pt x="33306" y="-6436"/>
                    </a:lnTo>
                    <a:lnTo>
                      <a:pt x="-18336" y="7243"/>
                    </a:lnTo>
                    <a:lnTo>
                      <a:pt x="9167" y="113113"/>
                    </a:lnTo>
                    <a:lnTo>
                      <a:pt x="59981" y="99994"/>
                    </a:lnTo>
                  </a:path>
                </a:pathLst>
              </a:custGeom>
              <a:solidFill>
                <a:srgbClr val="AAE0FF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grpSp>
            <p:nvGrpSpPr>
              <p:cNvPr id="285" name="Agrupar 284">
                <a:extLst>
                  <a:ext uri="{FF2B5EF4-FFF2-40B4-BE49-F238E27FC236}">
                    <a16:creationId xmlns:a16="http://schemas.microsoft.com/office/drawing/2014/main" id="{3A4FCCEA-6432-1290-2CF0-C6294D95C5F9}"/>
                  </a:ext>
                </a:extLst>
              </p:cNvPr>
              <p:cNvGrpSpPr/>
              <p:nvPr/>
            </p:nvGrpSpPr>
            <p:grpSpPr>
              <a:xfrm>
                <a:off x="4673929" y="3696300"/>
                <a:ext cx="466094" cy="1439733"/>
                <a:chOff x="4673929" y="3696300"/>
                <a:chExt cx="466094" cy="1439733"/>
              </a:xfrm>
            </p:grpSpPr>
            <p:sp>
              <p:nvSpPr>
                <p:cNvPr id="286" name="Forma Livre: Forma 285">
                  <a:extLst>
                    <a:ext uri="{FF2B5EF4-FFF2-40B4-BE49-F238E27FC236}">
                      <a16:creationId xmlns:a16="http://schemas.microsoft.com/office/drawing/2014/main" id="{10D0F92C-EB21-9E75-4390-8FAB6B5CE2F8}"/>
                    </a:ext>
                  </a:extLst>
                </p:cNvPr>
                <p:cNvSpPr/>
                <p:nvPr/>
              </p:nvSpPr>
              <p:spPr>
                <a:xfrm flipV="1">
                  <a:off x="4733978" y="3817636"/>
                  <a:ext cx="97530" cy="97531"/>
                </a:xfrm>
                <a:custGeom>
                  <a:avLst/>
                  <a:gdLst>
                    <a:gd name="connsiteX0" fmla="*/ 80531 w 97530"/>
                    <a:gd name="connsiteY0" fmla="*/ 42133 h 97531"/>
                    <a:gd name="connsiteX1" fmla="*/ 31766 w 97530"/>
                    <a:gd name="connsiteY1" fmla="*/ -6632 h 97531"/>
                    <a:gd name="connsiteX2" fmla="*/ -17000 w 97530"/>
                    <a:gd name="connsiteY2" fmla="*/ 42133 h 97531"/>
                    <a:gd name="connsiteX3" fmla="*/ 31766 w 97530"/>
                    <a:gd name="connsiteY3" fmla="*/ 90899 h 97531"/>
                    <a:gd name="connsiteX4" fmla="*/ 80531 w 97530"/>
                    <a:gd name="connsiteY4" fmla="*/ 42133 h 97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530" h="97531">
                      <a:moveTo>
                        <a:pt x="80531" y="42133"/>
                      </a:moveTo>
                      <a:cubicBezTo>
                        <a:pt x="80531" y="15190"/>
                        <a:pt x="58684" y="-6632"/>
                        <a:pt x="31766" y="-6632"/>
                      </a:cubicBezTo>
                      <a:cubicBezTo>
                        <a:pt x="4823" y="-6632"/>
                        <a:pt x="-17000" y="15190"/>
                        <a:pt x="-17000" y="42133"/>
                      </a:cubicBezTo>
                      <a:cubicBezTo>
                        <a:pt x="-17000" y="69052"/>
                        <a:pt x="4823" y="90899"/>
                        <a:pt x="31766" y="90899"/>
                      </a:cubicBezTo>
                      <a:cubicBezTo>
                        <a:pt x="58684" y="90899"/>
                        <a:pt x="80531" y="69052"/>
                        <a:pt x="80531" y="42133"/>
                      </a:cubicBezTo>
                    </a:path>
                  </a:pathLst>
                </a:custGeom>
                <a:solidFill>
                  <a:srgbClr val="0E0E0E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87" name="Forma Livre: Forma 286">
                  <a:extLst>
                    <a:ext uri="{FF2B5EF4-FFF2-40B4-BE49-F238E27FC236}">
                      <a16:creationId xmlns:a16="http://schemas.microsoft.com/office/drawing/2014/main" id="{5D11DD7A-0FD7-19BA-1A1B-2F84815358CE}"/>
                    </a:ext>
                  </a:extLst>
                </p:cNvPr>
                <p:cNvSpPr/>
                <p:nvPr/>
              </p:nvSpPr>
              <p:spPr>
                <a:xfrm flipV="1">
                  <a:off x="4881698" y="3921994"/>
                  <a:ext cx="258325" cy="183848"/>
                </a:xfrm>
                <a:custGeom>
                  <a:avLst/>
                  <a:gdLst>
                    <a:gd name="connsiteX0" fmla="*/ -12066 w 258325"/>
                    <a:gd name="connsiteY0" fmla="*/ 114312 h 183848"/>
                    <a:gd name="connsiteX1" fmla="*/ 51524 w 258325"/>
                    <a:gd name="connsiteY1" fmla="*/ 162932 h 183848"/>
                    <a:gd name="connsiteX2" fmla="*/ 140765 w 258325"/>
                    <a:gd name="connsiteY2" fmla="*/ 61207 h 183848"/>
                    <a:gd name="connsiteX3" fmla="*/ 213206 w 258325"/>
                    <a:gd name="connsiteY3" fmla="*/ 159542 h 183848"/>
                    <a:gd name="connsiteX4" fmla="*/ 240515 w 258325"/>
                    <a:gd name="connsiteY4" fmla="*/ 141865 h 183848"/>
                    <a:gd name="connsiteX5" fmla="*/ 153907 w 258325"/>
                    <a:gd name="connsiteY5" fmla="*/ -5187 h 183848"/>
                    <a:gd name="connsiteX6" fmla="*/ -12066 w 258325"/>
                    <a:gd name="connsiteY6" fmla="*/ 114312 h 183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8325" h="183848">
                      <a:moveTo>
                        <a:pt x="-12066" y="114312"/>
                      </a:moveTo>
                      <a:cubicBezTo>
                        <a:pt x="-33279" y="154544"/>
                        <a:pt x="7928" y="202919"/>
                        <a:pt x="51524" y="162932"/>
                      </a:cubicBezTo>
                      <a:lnTo>
                        <a:pt x="140765" y="61207"/>
                      </a:lnTo>
                      <a:lnTo>
                        <a:pt x="213206" y="159542"/>
                      </a:lnTo>
                      <a:cubicBezTo>
                        <a:pt x="221960" y="147205"/>
                        <a:pt x="227714" y="141328"/>
                        <a:pt x="240515" y="141865"/>
                      </a:cubicBezTo>
                      <a:cubicBezTo>
                        <a:pt x="240515" y="141865"/>
                        <a:pt x="191749" y="3737"/>
                        <a:pt x="153907" y="-5187"/>
                      </a:cubicBezTo>
                      <a:cubicBezTo>
                        <a:pt x="108994" y="-15769"/>
                        <a:pt x="4563" y="87321"/>
                        <a:pt x="-12066" y="114312"/>
                      </a:cubicBez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88" name="Forma Livre: Forma 287">
                  <a:extLst>
                    <a:ext uri="{FF2B5EF4-FFF2-40B4-BE49-F238E27FC236}">
                      <a16:creationId xmlns:a16="http://schemas.microsoft.com/office/drawing/2014/main" id="{8F657FB7-6737-FFCE-C190-31FBCE2ED84F}"/>
                    </a:ext>
                  </a:extLst>
                </p:cNvPr>
                <p:cNvSpPr/>
                <p:nvPr/>
              </p:nvSpPr>
              <p:spPr>
                <a:xfrm flipV="1">
                  <a:off x="4741101" y="3918938"/>
                  <a:ext cx="247038" cy="332124"/>
                </a:xfrm>
                <a:custGeom>
                  <a:avLst/>
                  <a:gdLst>
                    <a:gd name="connsiteX0" fmla="*/ -4420 w 247038"/>
                    <a:gd name="connsiteY0" fmla="*/ 160723 h 332124"/>
                    <a:gd name="connsiteX1" fmla="*/ 18256 w 247038"/>
                    <a:gd name="connsiteY1" fmla="*/ 93329 h 332124"/>
                    <a:gd name="connsiteX2" fmla="*/ 44101 w 247038"/>
                    <a:gd name="connsiteY2" fmla="*/ -1398 h 332124"/>
                    <a:gd name="connsiteX3" fmla="*/ 221998 w 247038"/>
                    <a:gd name="connsiteY3" fmla="*/ -5616 h 332124"/>
                    <a:gd name="connsiteX4" fmla="*/ 226459 w 247038"/>
                    <a:gd name="connsiteY4" fmla="*/ 113859 h 332124"/>
                    <a:gd name="connsiteX5" fmla="*/ 229312 w 247038"/>
                    <a:gd name="connsiteY5" fmla="*/ 172817 h 332124"/>
                    <a:gd name="connsiteX6" fmla="*/ 226557 w 247038"/>
                    <a:gd name="connsiteY6" fmla="*/ 237382 h 332124"/>
                    <a:gd name="connsiteX7" fmla="*/ 161114 w 247038"/>
                    <a:gd name="connsiteY7" fmla="*/ 318967 h 332124"/>
                    <a:gd name="connsiteX8" fmla="*/ -14539 w 247038"/>
                    <a:gd name="connsiteY8" fmla="*/ 260594 h 332124"/>
                    <a:gd name="connsiteX9" fmla="*/ -4420 w 247038"/>
                    <a:gd name="connsiteY9" fmla="*/ 160723 h 33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7038" h="332124">
                      <a:moveTo>
                        <a:pt x="-4420" y="160723"/>
                      </a:moveTo>
                      <a:cubicBezTo>
                        <a:pt x="2163" y="137559"/>
                        <a:pt x="10404" y="114249"/>
                        <a:pt x="18256" y="93329"/>
                      </a:cubicBezTo>
                      <a:cubicBezTo>
                        <a:pt x="30178" y="61558"/>
                        <a:pt x="41224" y="10550"/>
                        <a:pt x="44101" y="-1398"/>
                      </a:cubicBezTo>
                      <a:lnTo>
                        <a:pt x="221998" y="-5616"/>
                      </a:lnTo>
                      <a:cubicBezTo>
                        <a:pt x="224387" y="84527"/>
                        <a:pt x="224631" y="84551"/>
                        <a:pt x="226459" y="113859"/>
                      </a:cubicBezTo>
                      <a:cubicBezTo>
                        <a:pt x="227654" y="132902"/>
                        <a:pt x="228727" y="153701"/>
                        <a:pt x="229312" y="172817"/>
                      </a:cubicBezTo>
                      <a:cubicBezTo>
                        <a:pt x="230239" y="202929"/>
                        <a:pt x="229849" y="228897"/>
                        <a:pt x="226557" y="237382"/>
                      </a:cubicBezTo>
                      <a:cubicBezTo>
                        <a:pt x="217145" y="261570"/>
                        <a:pt x="186911" y="294633"/>
                        <a:pt x="161114" y="318967"/>
                      </a:cubicBezTo>
                      <a:cubicBezTo>
                        <a:pt x="135317" y="343301"/>
                        <a:pt x="-20440" y="304727"/>
                        <a:pt x="-14539" y="260594"/>
                      </a:cubicBezTo>
                      <a:cubicBezTo>
                        <a:pt x="-21196" y="234676"/>
                        <a:pt x="-14978" y="197906"/>
                        <a:pt x="-4420" y="160723"/>
                      </a:cubicBezTo>
                    </a:path>
                  </a:pathLst>
                </a:custGeom>
                <a:solidFill>
                  <a:schemeClr val="accent2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89" name="Forma Livre: Forma 288">
                  <a:extLst>
                    <a:ext uri="{FF2B5EF4-FFF2-40B4-BE49-F238E27FC236}">
                      <a16:creationId xmlns:a16="http://schemas.microsoft.com/office/drawing/2014/main" id="{E1DB1295-12D3-E187-4157-6E0CE3F5FBAF}"/>
                    </a:ext>
                  </a:extLst>
                </p:cNvPr>
                <p:cNvSpPr/>
                <p:nvPr/>
              </p:nvSpPr>
              <p:spPr>
                <a:xfrm flipV="1">
                  <a:off x="4793862" y="3913765"/>
                  <a:ext cx="110282" cy="79694"/>
                </a:xfrm>
                <a:custGeom>
                  <a:avLst/>
                  <a:gdLst>
                    <a:gd name="connsiteX0" fmla="*/ 73053 w 110282"/>
                    <a:gd name="connsiteY0" fmla="*/ 68726 h 79694"/>
                    <a:gd name="connsiteX1" fmla="*/ 83319 w 110282"/>
                    <a:gd name="connsiteY1" fmla="*/ -6227 h 79694"/>
                    <a:gd name="connsiteX2" fmla="*/ -17235 w 110282"/>
                    <a:gd name="connsiteY2" fmla="*/ 48269 h 79694"/>
                    <a:gd name="connsiteX3" fmla="*/ 73053 w 110282"/>
                    <a:gd name="connsiteY3" fmla="*/ 68726 h 79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282" h="79694">
                      <a:moveTo>
                        <a:pt x="73053" y="68726"/>
                      </a:moveTo>
                      <a:cubicBezTo>
                        <a:pt x="73053" y="68726"/>
                        <a:pt x="110115" y="30079"/>
                        <a:pt x="83319" y="-6227"/>
                      </a:cubicBezTo>
                      <a:cubicBezTo>
                        <a:pt x="15120" y="2332"/>
                        <a:pt x="-15943" y="46513"/>
                        <a:pt x="-17235" y="48269"/>
                      </a:cubicBezTo>
                      <a:cubicBezTo>
                        <a:pt x="21460" y="88183"/>
                        <a:pt x="73053" y="68726"/>
                        <a:pt x="73053" y="68726"/>
                      </a:cubicBez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0" name="Forma Livre: Forma 289">
                  <a:extLst>
                    <a:ext uri="{FF2B5EF4-FFF2-40B4-BE49-F238E27FC236}">
                      <a16:creationId xmlns:a16="http://schemas.microsoft.com/office/drawing/2014/main" id="{84AFA0A3-F0B7-DBE1-76FD-FEBFA2979B0B}"/>
                    </a:ext>
                  </a:extLst>
                </p:cNvPr>
                <p:cNvSpPr/>
                <p:nvPr/>
              </p:nvSpPr>
              <p:spPr>
                <a:xfrm flipV="1">
                  <a:off x="4710497" y="4254479"/>
                  <a:ext cx="177049" cy="765029"/>
                </a:xfrm>
                <a:custGeom>
                  <a:avLst/>
                  <a:gdLst>
                    <a:gd name="connsiteX0" fmla="*/ 159985 w 177049"/>
                    <a:gd name="connsiteY0" fmla="*/ 679398 h 765029"/>
                    <a:gd name="connsiteX1" fmla="*/ 42387 w 177049"/>
                    <a:gd name="connsiteY1" fmla="*/ -3050 h 765029"/>
                    <a:gd name="connsiteX2" fmla="*/ -17058 w 177049"/>
                    <a:gd name="connsiteY2" fmla="*/ 290 h 765029"/>
                    <a:gd name="connsiteX3" fmla="*/ 11860 w 177049"/>
                    <a:gd name="connsiteY3" fmla="*/ 666402 h 765029"/>
                    <a:gd name="connsiteX4" fmla="*/ 159985 w 177049"/>
                    <a:gd name="connsiteY4" fmla="*/ 679398 h 76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049" h="765029">
                      <a:moveTo>
                        <a:pt x="159985" y="679398"/>
                      </a:moveTo>
                      <a:cubicBezTo>
                        <a:pt x="123313" y="449200"/>
                        <a:pt x="42387" y="-3050"/>
                        <a:pt x="42387" y="-3050"/>
                      </a:cubicBezTo>
                      <a:lnTo>
                        <a:pt x="-17058" y="290"/>
                      </a:lnTo>
                      <a:lnTo>
                        <a:pt x="11860" y="666402"/>
                      </a:lnTo>
                      <a:cubicBezTo>
                        <a:pt x="22588" y="761592"/>
                        <a:pt x="161058" y="816892"/>
                        <a:pt x="159985" y="679398"/>
                      </a:cubicBezTo>
                    </a:path>
                  </a:pathLst>
                </a:custGeom>
                <a:solidFill>
                  <a:schemeClr val="accent5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1" name="Forma Livre: Forma 290">
                  <a:extLst>
                    <a:ext uri="{FF2B5EF4-FFF2-40B4-BE49-F238E27FC236}">
                      <a16:creationId xmlns:a16="http://schemas.microsoft.com/office/drawing/2014/main" id="{E8DBE039-5EE9-9CAB-1744-0793C460D4C7}"/>
                    </a:ext>
                  </a:extLst>
                </p:cNvPr>
                <p:cNvSpPr/>
                <p:nvPr/>
              </p:nvSpPr>
              <p:spPr>
                <a:xfrm flipV="1">
                  <a:off x="4673929" y="5005830"/>
                  <a:ext cx="99524" cy="124766"/>
                </a:xfrm>
                <a:custGeom>
                  <a:avLst/>
                  <a:gdLst>
                    <a:gd name="connsiteX0" fmla="*/ -13187 w 99524"/>
                    <a:gd name="connsiteY0" fmla="*/ -1046 h 124766"/>
                    <a:gd name="connsiteX1" fmla="*/ 2711 w 99524"/>
                    <a:gd name="connsiteY1" fmla="*/ 23044 h 124766"/>
                    <a:gd name="connsiteX2" fmla="*/ 15560 w 99524"/>
                    <a:gd name="connsiteY2" fmla="*/ 121063 h 124766"/>
                    <a:gd name="connsiteX3" fmla="*/ 15707 w 99524"/>
                    <a:gd name="connsiteY3" fmla="*/ 123696 h 124766"/>
                    <a:gd name="connsiteX4" fmla="*/ 78370 w 99524"/>
                    <a:gd name="connsiteY4" fmla="*/ 123720 h 124766"/>
                    <a:gd name="connsiteX5" fmla="*/ 82734 w 99524"/>
                    <a:gd name="connsiteY5" fmla="*/ 84415 h 124766"/>
                    <a:gd name="connsiteX6" fmla="*/ 45673 w 99524"/>
                    <a:gd name="connsiteY6" fmla="*/ -1046 h 124766"/>
                    <a:gd name="connsiteX7" fmla="*/ -13187 w 99524"/>
                    <a:gd name="connsiteY7" fmla="*/ -1046 h 12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524" h="124766">
                      <a:moveTo>
                        <a:pt x="-13187" y="-1046"/>
                      </a:moveTo>
                      <a:cubicBezTo>
                        <a:pt x="-26841" y="9658"/>
                        <a:pt x="2711" y="23044"/>
                        <a:pt x="2711" y="23044"/>
                      </a:cubicBezTo>
                      <a:lnTo>
                        <a:pt x="15560" y="121063"/>
                      </a:lnTo>
                      <a:lnTo>
                        <a:pt x="15707" y="123696"/>
                      </a:lnTo>
                      <a:lnTo>
                        <a:pt x="78370" y="123720"/>
                      </a:lnTo>
                      <a:lnTo>
                        <a:pt x="82734" y="84415"/>
                      </a:lnTo>
                      <a:lnTo>
                        <a:pt x="45673" y="-1046"/>
                      </a:lnTo>
                      <a:lnTo>
                        <a:pt x="-13187" y="-1046"/>
                      </a:lnTo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2" name="Forma Livre: Forma 291">
                  <a:extLst>
                    <a:ext uri="{FF2B5EF4-FFF2-40B4-BE49-F238E27FC236}">
                      <a16:creationId xmlns:a16="http://schemas.microsoft.com/office/drawing/2014/main" id="{0AD574B4-9E50-D426-CB8D-01149640FDEB}"/>
                    </a:ext>
                  </a:extLst>
                </p:cNvPr>
                <p:cNvSpPr/>
                <p:nvPr/>
              </p:nvSpPr>
              <p:spPr>
                <a:xfrm flipV="1">
                  <a:off x="4734392" y="5039942"/>
                  <a:ext cx="39158" cy="90654"/>
                </a:xfrm>
                <a:custGeom>
                  <a:avLst/>
                  <a:gdLst>
                    <a:gd name="connsiteX0" fmla="*/ 8704 w 39158"/>
                    <a:gd name="connsiteY0" fmla="*/ -967 h 90654"/>
                    <a:gd name="connsiteX1" fmla="*/ -16898 w 39158"/>
                    <a:gd name="connsiteY1" fmla="*/ 89688 h 90654"/>
                    <a:gd name="connsiteX2" fmla="*/ 22261 w 39158"/>
                    <a:gd name="connsiteY2" fmla="*/ 84763 h 90654"/>
                    <a:gd name="connsiteX3" fmla="*/ 17702 w 39158"/>
                    <a:gd name="connsiteY3" fmla="*/ -967 h 90654"/>
                    <a:gd name="connsiteX4" fmla="*/ 8704 w 39158"/>
                    <a:gd name="connsiteY4" fmla="*/ -967 h 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158" h="90654">
                      <a:moveTo>
                        <a:pt x="8704" y="-967"/>
                      </a:moveTo>
                      <a:lnTo>
                        <a:pt x="-16898" y="89688"/>
                      </a:lnTo>
                      <a:lnTo>
                        <a:pt x="22261" y="84763"/>
                      </a:lnTo>
                      <a:lnTo>
                        <a:pt x="17702" y="-967"/>
                      </a:lnTo>
                      <a:lnTo>
                        <a:pt x="8704" y="-967"/>
                      </a:lnTo>
                    </a:path>
                  </a:pathLst>
                </a:custGeom>
                <a:solidFill>
                  <a:srgbClr val="0D0D0D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3" name="Forma Livre: Forma 292">
                  <a:extLst>
                    <a:ext uri="{FF2B5EF4-FFF2-40B4-BE49-F238E27FC236}">
                      <a16:creationId xmlns:a16="http://schemas.microsoft.com/office/drawing/2014/main" id="{F4099294-799C-CA9C-8930-1A16A5A0AEA3}"/>
                    </a:ext>
                  </a:extLst>
                </p:cNvPr>
                <p:cNvSpPr/>
                <p:nvPr/>
              </p:nvSpPr>
              <p:spPr>
                <a:xfrm flipV="1">
                  <a:off x="4865279" y="4252443"/>
                  <a:ext cx="149538" cy="775209"/>
                </a:xfrm>
                <a:custGeom>
                  <a:avLst/>
                  <a:gdLst>
                    <a:gd name="connsiteX0" fmla="*/ -17559 w 149538"/>
                    <a:gd name="connsiteY0" fmla="*/ 689555 h 775209"/>
                    <a:gd name="connsiteX1" fmla="*/ 47152 w 149538"/>
                    <a:gd name="connsiteY1" fmla="*/ -3036 h 775209"/>
                    <a:gd name="connsiteX2" fmla="*/ 106622 w 149538"/>
                    <a:gd name="connsiteY2" fmla="*/ 182 h 775209"/>
                    <a:gd name="connsiteX3" fmla="*/ 131980 w 149538"/>
                    <a:gd name="connsiteY3" fmla="*/ 656248 h 775209"/>
                    <a:gd name="connsiteX4" fmla="*/ -17559 w 149538"/>
                    <a:gd name="connsiteY4" fmla="*/ 689555 h 77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38" h="775209">
                      <a:moveTo>
                        <a:pt x="-17559" y="689555"/>
                      </a:moveTo>
                      <a:cubicBezTo>
                        <a:pt x="-6099" y="456749"/>
                        <a:pt x="47152" y="-3036"/>
                        <a:pt x="47152" y="-3036"/>
                      </a:cubicBezTo>
                      <a:lnTo>
                        <a:pt x="106622" y="182"/>
                      </a:lnTo>
                      <a:lnTo>
                        <a:pt x="131980" y="656248"/>
                      </a:lnTo>
                      <a:cubicBezTo>
                        <a:pt x="130907" y="777820"/>
                        <a:pt x="-3734" y="826366"/>
                        <a:pt x="-17559" y="689555"/>
                      </a:cubicBezTo>
                    </a:path>
                  </a:pathLst>
                </a:custGeom>
                <a:solidFill>
                  <a:schemeClr val="accent5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4" name="Forma Livre: Forma 293">
                  <a:extLst>
                    <a:ext uri="{FF2B5EF4-FFF2-40B4-BE49-F238E27FC236}">
                      <a16:creationId xmlns:a16="http://schemas.microsoft.com/office/drawing/2014/main" id="{7F0414D4-1BC3-6D74-61A1-6BC921D69D36}"/>
                    </a:ext>
                  </a:extLst>
                </p:cNvPr>
                <p:cNvSpPr/>
                <p:nvPr/>
              </p:nvSpPr>
              <p:spPr>
                <a:xfrm flipV="1">
                  <a:off x="4926699" y="5011048"/>
                  <a:ext cx="99343" cy="124985"/>
                </a:xfrm>
                <a:custGeom>
                  <a:avLst/>
                  <a:gdLst>
                    <a:gd name="connsiteX0" fmla="*/ 78039 w 99343"/>
                    <a:gd name="connsiteY0" fmla="*/ -1021 h 124985"/>
                    <a:gd name="connsiteX1" fmla="*/ 62190 w 99343"/>
                    <a:gd name="connsiteY1" fmla="*/ 23118 h 124985"/>
                    <a:gd name="connsiteX2" fmla="*/ 49584 w 99343"/>
                    <a:gd name="connsiteY2" fmla="*/ 121160 h 124985"/>
                    <a:gd name="connsiteX3" fmla="*/ 49438 w 99343"/>
                    <a:gd name="connsiteY3" fmla="*/ 123818 h 124985"/>
                    <a:gd name="connsiteX4" fmla="*/ -13202 w 99343"/>
                    <a:gd name="connsiteY4" fmla="*/ 123964 h 124985"/>
                    <a:gd name="connsiteX5" fmla="*/ -17688 w 99343"/>
                    <a:gd name="connsiteY5" fmla="*/ 84684 h 124985"/>
                    <a:gd name="connsiteX6" fmla="*/ 19155 w 99343"/>
                    <a:gd name="connsiteY6" fmla="*/ -875 h 124985"/>
                    <a:gd name="connsiteX7" fmla="*/ 78039 w 99343"/>
                    <a:gd name="connsiteY7" fmla="*/ -1021 h 12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43" h="124985">
                      <a:moveTo>
                        <a:pt x="78039" y="-1021"/>
                      </a:moveTo>
                      <a:cubicBezTo>
                        <a:pt x="91717" y="9634"/>
                        <a:pt x="62190" y="23118"/>
                        <a:pt x="62190" y="23118"/>
                      </a:cubicBezTo>
                      <a:lnTo>
                        <a:pt x="49584" y="121160"/>
                      </a:lnTo>
                      <a:lnTo>
                        <a:pt x="49438" y="123818"/>
                      </a:lnTo>
                      <a:lnTo>
                        <a:pt x="-13202" y="123964"/>
                      </a:lnTo>
                      <a:lnTo>
                        <a:pt x="-17688" y="84684"/>
                      </a:lnTo>
                      <a:lnTo>
                        <a:pt x="19155" y="-875"/>
                      </a:lnTo>
                      <a:lnTo>
                        <a:pt x="78039" y="-1021"/>
                      </a:lnTo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5" name="Forma Livre: Forma 294">
                  <a:extLst>
                    <a:ext uri="{FF2B5EF4-FFF2-40B4-BE49-F238E27FC236}">
                      <a16:creationId xmlns:a16="http://schemas.microsoft.com/office/drawing/2014/main" id="{FEF1177E-9A57-C35E-0EF1-B1B925CB052E}"/>
                    </a:ext>
                  </a:extLst>
                </p:cNvPr>
                <p:cNvSpPr/>
                <p:nvPr/>
              </p:nvSpPr>
              <p:spPr>
                <a:xfrm flipV="1">
                  <a:off x="4926601" y="5045233"/>
                  <a:ext cx="39182" cy="90581"/>
                </a:xfrm>
                <a:custGeom>
                  <a:avLst/>
                  <a:gdLst>
                    <a:gd name="connsiteX0" fmla="*/ -4219 w 39182"/>
                    <a:gd name="connsiteY0" fmla="*/ -942 h 90581"/>
                    <a:gd name="connsiteX1" fmla="*/ 21602 w 39182"/>
                    <a:gd name="connsiteY1" fmla="*/ 89639 h 90581"/>
                    <a:gd name="connsiteX2" fmla="*/ -17581 w 39182"/>
                    <a:gd name="connsiteY2" fmla="*/ 84812 h 90581"/>
                    <a:gd name="connsiteX3" fmla="*/ -13241 w 39182"/>
                    <a:gd name="connsiteY3" fmla="*/ -942 h 90581"/>
                    <a:gd name="connsiteX4" fmla="*/ -4219 w 39182"/>
                    <a:gd name="connsiteY4" fmla="*/ -942 h 9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182" h="90581">
                      <a:moveTo>
                        <a:pt x="-4219" y="-942"/>
                      </a:moveTo>
                      <a:lnTo>
                        <a:pt x="21602" y="89639"/>
                      </a:lnTo>
                      <a:lnTo>
                        <a:pt x="-17581" y="84812"/>
                      </a:lnTo>
                      <a:lnTo>
                        <a:pt x="-13241" y="-942"/>
                      </a:lnTo>
                      <a:lnTo>
                        <a:pt x="-4219" y="-942"/>
                      </a:lnTo>
                    </a:path>
                  </a:pathLst>
                </a:custGeom>
                <a:solidFill>
                  <a:srgbClr val="0D0D0D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6" name="Forma Livre: Forma 295">
                  <a:extLst>
                    <a:ext uri="{FF2B5EF4-FFF2-40B4-BE49-F238E27FC236}">
                      <a16:creationId xmlns:a16="http://schemas.microsoft.com/office/drawing/2014/main" id="{E4A88B68-200F-ADE2-23BD-52DB55943793}"/>
                    </a:ext>
                  </a:extLst>
                </p:cNvPr>
                <p:cNvSpPr/>
                <p:nvPr/>
              </p:nvSpPr>
              <p:spPr>
                <a:xfrm flipV="1">
                  <a:off x="4738733" y="4217513"/>
                  <a:ext cx="274745" cy="172165"/>
                </a:xfrm>
                <a:custGeom>
                  <a:avLst/>
                  <a:gdLst>
                    <a:gd name="connsiteX0" fmla="*/ 42381 w 274745"/>
                    <a:gd name="connsiteY0" fmla="*/ 165665 h 172165"/>
                    <a:gd name="connsiteX1" fmla="*/ -17332 w 274745"/>
                    <a:gd name="connsiteY1" fmla="*/ 16564 h 172165"/>
                    <a:gd name="connsiteX2" fmla="*/ 256437 w 274745"/>
                    <a:gd name="connsiteY2" fmla="*/ -4600 h 172165"/>
                    <a:gd name="connsiteX3" fmla="*/ 223009 w 274745"/>
                    <a:gd name="connsiteY3" fmla="*/ 163836 h 172165"/>
                    <a:gd name="connsiteX4" fmla="*/ 42381 w 274745"/>
                    <a:gd name="connsiteY4" fmla="*/ 165665 h 17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745" h="172165">
                      <a:moveTo>
                        <a:pt x="42381" y="165665"/>
                      </a:moveTo>
                      <a:cubicBezTo>
                        <a:pt x="42381" y="165665"/>
                        <a:pt x="-14796" y="127286"/>
                        <a:pt x="-17332" y="16564"/>
                      </a:cubicBezTo>
                      <a:cubicBezTo>
                        <a:pt x="55816" y="3519"/>
                        <a:pt x="256437" y="-4600"/>
                        <a:pt x="256437" y="-4600"/>
                      </a:cubicBezTo>
                      <a:cubicBezTo>
                        <a:pt x="260899" y="62989"/>
                        <a:pt x="250122" y="124872"/>
                        <a:pt x="223009" y="163836"/>
                      </a:cubicBezTo>
                      <a:cubicBezTo>
                        <a:pt x="75079" y="170980"/>
                        <a:pt x="42381" y="165665"/>
                        <a:pt x="42381" y="165665"/>
                      </a:cubicBezTo>
                    </a:path>
                  </a:pathLst>
                </a:custGeom>
                <a:solidFill>
                  <a:schemeClr val="accent5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7" name="Forma Livre: Forma 296">
                  <a:extLst>
                    <a:ext uri="{FF2B5EF4-FFF2-40B4-BE49-F238E27FC236}">
                      <a16:creationId xmlns:a16="http://schemas.microsoft.com/office/drawing/2014/main" id="{C777EA1C-2711-2DCE-2BF1-9BC081AA905F}"/>
                    </a:ext>
                  </a:extLst>
                </p:cNvPr>
                <p:cNvSpPr/>
                <p:nvPr/>
              </p:nvSpPr>
              <p:spPr>
                <a:xfrm flipV="1">
                  <a:off x="4796471" y="3841799"/>
                  <a:ext cx="78219" cy="113227"/>
                </a:xfrm>
                <a:custGeom>
                  <a:avLst/>
                  <a:gdLst>
                    <a:gd name="connsiteX0" fmla="*/ 43891 w 78219"/>
                    <a:gd name="connsiteY0" fmla="*/ 106744 h 113227"/>
                    <a:gd name="connsiteX1" fmla="*/ 46841 w 78219"/>
                    <a:gd name="connsiteY1" fmla="*/ 90505 h 113227"/>
                    <a:gd name="connsiteX2" fmla="*/ 57423 w 78219"/>
                    <a:gd name="connsiteY2" fmla="*/ 32206 h 113227"/>
                    <a:gd name="connsiteX3" fmla="*/ 61032 w 78219"/>
                    <a:gd name="connsiteY3" fmla="*/ 12334 h 113227"/>
                    <a:gd name="connsiteX4" fmla="*/ -11994 w 78219"/>
                    <a:gd name="connsiteY4" fmla="*/ 2752 h 113227"/>
                    <a:gd name="connsiteX5" fmla="*/ -13433 w 78219"/>
                    <a:gd name="connsiteY5" fmla="*/ 26525 h 113227"/>
                    <a:gd name="connsiteX6" fmla="*/ -17017 w 78219"/>
                    <a:gd name="connsiteY6" fmla="*/ 84971 h 113227"/>
                    <a:gd name="connsiteX7" fmla="*/ -17188 w 78219"/>
                    <a:gd name="connsiteY7" fmla="*/ 87945 h 113227"/>
                    <a:gd name="connsiteX8" fmla="*/ 6829 w 78219"/>
                    <a:gd name="connsiteY8" fmla="*/ 95333 h 113227"/>
                    <a:gd name="connsiteX9" fmla="*/ 43891 w 78219"/>
                    <a:gd name="connsiteY9" fmla="*/ 106744 h 11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219" h="113227">
                      <a:moveTo>
                        <a:pt x="43891" y="106744"/>
                      </a:moveTo>
                      <a:lnTo>
                        <a:pt x="46841" y="90505"/>
                      </a:lnTo>
                      <a:lnTo>
                        <a:pt x="57423" y="32206"/>
                      </a:lnTo>
                      <a:lnTo>
                        <a:pt x="61032" y="12334"/>
                      </a:lnTo>
                      <a:cubicBezTo>
                        <a:pt x="59789" y="-9171"/>
                        <a:pt x="3903" y="-12073"/>
                        <a:pt x="-11994" y="2752"/>
                      </a:cubicBezTo>
                      <a:cubicBezTo>
                        <a:pt x="-12189" y="6604"/>
                        <a:pt x="-12750" y="15650"/>
                        <a:pt x="-13433" y="26525"/>
                      </a:cubicBezTo>
                      <a:cubicBezTo>
                        <a:pt x="-14676" y="46885"/>
                        <a:pt x="-16359" y="73657"/>
                        <a:pt x="-17017" y="84971"/>
                      </a:cubicBezTo>
                      <a:lnTo>
                        <a:pt x="-17188" y="87945"/>
                      </a:lnTo>
                      <a:lnTo>
                        <a:pt x="6829" y="95333"/>
                      </a:lnTo>
                      <a:cubicBezTo>
                        <a:pt x="20459" y="99527"/>
                        <a:pt x="35259" y="104087"/>
                        <a:pt x="43891" y="106744"/>
                      </a:cubicBez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8" name="Forma Livre: Forma 297">
                  <a:extLst>
                    <a:ext uri="{FF2B5EF4-FFF2-40B4-BE49-F238E27FC236}">
                      <a16:creationId xmlns:a16="http://schemas.microsoft.com/office/drawing/2014/main" id="{D4F2FF23-D309-7F2D-5A1D-35F51EFFB810}"/>
                    </a:ext>
                  </a:extLst>
                </p:cNvPr>
                <p:cNvSpPr/>
                <p:nvPr/>
              </p:nvSpPr>
              <p:spPr>
                <a:xfrm flipV="1">
                  <a:off x="4798153" y="3857227"/>
                  <a:ext cx="73391" cy="61846"/>
                </a:xfrm>
                <a:custGeom>
                  <a:avLst/>
                  <a:gdLst>
                    <a:gd name="connsiteX0" fmla="*/ 45161 w 73391"/>
                    <a:gd name="connsiteY0" fmla="*/ 54505 h 61846"/>
                    <a:gd name="connsiteX1" fmla="*/ 56207 w 73391"/>
                    <a:gd name="connsiteY1" fmla="*/ -6354 h 61846"/>
                    <a:gd name="connsiteX2" fmla="*/ -17185 w 73391"/>
                    <a:gd name="connsiteY2" fmla="*/ 36047 h 61846"/>
                    <a:gd name="connsiteX3" fmla="*/ -16819 w 73391"/>
                    <a:gd name="connsiteY3" fmla="*/ 40607 h 61846"/>
                    <a:gd name="connsiteX4" fmla="*/ 31605 w 73391"/>
                    <a:gd name="connsiteY4" fmla="*/ 54724 h 61846"/>
                    <a:gd name="connsiteX5" fmla="*/ 45161 w 73391"/>
                    <a:gd name="connsiteY5" fmla="*/ 54505 h 6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391" h="61846">
                      <a:moveTo>
                        <a:pt x="45161" y="54505"/>
                      </a:moveTo>
                      <a:lnTo>
                        <a:pt x="56207" y="-6354"/>
                      </a:lnTo>
                      <a:cubicBezTo>
                        <a:pt x="3272" y="-9719"/>
                        <a:pt x="-17185" y="36047"/>
                        <a:pt x="-17185" y="36047"/>
                      </a:cubicBezTo>
                      <a:lnTo>
                        <a:pt x="-16819" y="40607"/>
                      </a:lnTo>
                      <a:cubicBezTo>
                        <a:pt x="-16819" y="40607"/>
                        <a:pt x="8782" y="50043"/>
                        <a:pt x="31605" y="54724"/>
                      </a:cubicBezTo>
                      <a:cubicBezTo>
                        <a:pt x="35896" y="55602"/>
                        <a:pt x="40529" y="55480"/>
                        <a:pt x="45161" y="54505"/>
                      </a:cubicBezTo>
                    </a:path>
                  </a:pathLst>
                </a:custGeom>
                <a:solidFill>
                  <a:srgbClr val="FC8968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299" name="Forma Livre: Forma 298">
                  <a:extLst>
                    <a:ext uri="{FF2B5EF4-FFF2-40B4-BE49-F238E27FC236}">
                      <a16:creationId xmlns:a16="http://schemas.microsoft.com/office/drawing/2014/main" id="{CA93AD3A-6C86-76D4-222D-542283819464}"/>
                    </a:ext>
                  </a:extLst>
                </p:cNvPr>
                <p:cNvSpPr/>
                <p:nvPr/>
              </p:nvSpPr>
              <p:spPr>
                <a:xfrm flipV="1">
                  <a:off x="4768023" y="3725726"/>
                  <a:ext cx="151055" cy="169317"/>
                </a:xfrm>
                <a:custGeom>
                  <a:avLst/>
                  <a:gdLst>
                    <a:gd name="connsiteX0" fmla="*/ 126342 w 151055"/>
                    <a:gd name="connsiteY0" fmla="*/ 102189 h 169317"/>
                    <a:gd name="connsiteX1" fmla="*/ 103910 w 151055"/>
                    <a:gd name="connsiteY1" fmla="*/ -1097 h 169317"/>
                    <a:gd name="connsiteX2" fmla="*/ -9567 w 151055"/>
                    <a:gd name="connsiteY2" fmla="*/ 48035 h 169317"/>
                    <a:gd name="connsiteX3" fmla="*/ 25300 w 151055"/>
                    <a:gd name="connsiteY3" fmla="*/ 158098 h 169317"/>
                    <a:gd name="connsiteX4" fmla="*/ 126342 w 151055"/>
                    <a:gd name="connsiteY4" fmla="*/ 102189 h 169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055" h="169317">
                      <a:moveTo>
                        <a:pt x="126342" y="102189"/>
                      </a:moveTo>
                      <a:cubicBezTo>
                        <a:pt x="144605" y="56349"/>
                        <a:pt x="126537" y="9095"/>
                        <a:pt x="103910" y="-1097"/>
                      </a:cubicBezTo>
                      <a:cubicBezTo>
                        <a:pt x="67068" y="-17701"/>
                        <a:pt x="8695" y="2195"/>
                        <a:pt x="-9567" y="48035"/>
                      </a:cubicBezTo>
                      <a:cubicBezTo>
                        <a:pt x="-27854" y="93850"/>
                        <a:pt x="-12225" y="143127"/>
                        <a:pt x="25300" y="158098"/>
                      </a:cubicBezTo>
                      <a:cubicBezTo>
                        <a:pt x="62825" y="173045"/>
                        <a:pt x="108080" y="148028"/>
                        <a:pt x="126342" y="102189"/>
                      </a:cubicBez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0" name="Forma Livre: Forma 299">
                  <a:extLst>
                    <a:ext uri="{FF2B5EF4-FFF2-40B4-BE49-F238E27FC236}">
                      <a16:creationId xmlns:a16="http://schemas.microsoft.com/office/drawing/2014/main" id="{721B6DF8-C8D2-191E-133E-06BC8626C64F}"/>
                    </a:ext>
                  </a:extLst>
                </p:cNvPr>
                <p:cNvSpPr/>
                <p:nvPr/>
              </p:nvSpPr>
              <p:spPr>
                <a:xfrm flipV="1">
                  <a:off x="4739654" y="3716684"/>
                  <a:ext cx="131403" cy="170027"/>
                </a:xfrm>
                <a:custGeom>
                  <a:avLst/>
                  <a:gdLst>
                    <a:gd name="connsiteX0" fmla="*/ 114323 w 131403"/>
                    <a:gd name="connsiteY0" fmla="*/ 146532 h 170027"/>
                    <a:gd name="connsiteX1" fmla="*/ 40273 w 131403"/>
                    <a:gd name="connsiteY1" fmla="*/ -6933 h 170027"/>
                    <a:gd name="connsiteX2" fmla="*/ -1958 w 131403"/>
                    <a:gd name="connsiteY2" fmla="*/ 130464 h 170027"/>
                    <a:gd name="connsiteX3" fmla="*/ 114323 w 131403"/>
                    <a:gd name="connsiteY3" fmla="*/ 146532 h 170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03" h="170027">
                      <a:moveTo>
                        <a:pt x="114323" y="146532"/>
                      </a:moveTo>
                      <a:cubicBezTo>
                        <a:pt x="114323" y="146532"/>
                        <a:pt x="44613" y="105106"/>
                        <a:pt x="40273" y="-6933"/>
                      </a:cubicBezTo>
                      <a:cubicBezTo>
                        <a:pt x="-17392" y="39150"/>
                        <a:pt x="-31778" y="87160"/>
                        <a:pt x="-1958" y="130464"/>
                      </a:cubicBezTo>
                      <a:cubicBezTo>
                        <a:pt x="24741" y="169208"/>
                        <a:pt x="80212" y="171988"/>
                        <a:pt x="114323" y="146532"/>
                      </a:cubicBezTo>
                    </a:path>
                  </a:pathLst>
                </a:custGeom>
                <a:solidFill>
                  <a:srgbClr val="0E0E0E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1" name="Forma Livre: Forma 300">
                  <a:extLst>
                    <a:ext uri="{FF2B5EF4-FFF2-40B4-BE49-F238E27FC236}">
                      <a16:creationId xmlns:a16="http://schemas.microsoft.com/office/drawing/2014/main" id="{3AE480BA-F66B-A6D2-86D3-F70E02FC8CBB}"/>
                    </a:ext>
                  </a:extLst>
                </p:cNvPr>
                <p:cNvSpPr/>
                <p:nvPr/>
              </p:nvSpPr>
              <p:spPr>
                <a:xfrm flipV="1">
                  <a:off x="4761044" y="3709769"/>
                  <a:ext cx="150001" cy="74901"/>
                </a:xfrm>
                <a:custGeom>
                  <a:avLst/>
                  <a:gdLst>
                    <a:gd name="connsiteX0" fmla="*/ 87704 w 150001"/>
                    <a:gd name="connsiteY0" fmla="*/ 40702 h 74901"/>
                    <a:gd name="connsiteX1" fmla="*/ 132812 w 150001"/>
                    <a:gd name="connsiteY1" fmla="*/ -7186 h 74901"/>
                    <a:gd name="connsiteX2" fmla="*/ 2852 w 150001"/>
                    <a:gd name="connsiteY2" fmla="*/ 51845 h 74901"/>
                    <a:gd name="connsiteX3" fmla="*/ 87704 w 150001"/>
                    <a:gd name="connsiteY3" fmla="*/ 40702 h 7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001" h="74901">
                      <a:moveTo>
                        <a:pt x="87704" y="40702"/>
                      </a:moveTo>
                      <a:cubicBezTo>
                        <a:pt x="87704" y="40702"/>
                        <a:pt x="112721" y="36118"/>
                        <a:pt x="132812" y="-7186"/>
                      </a:cubicBezTo>
                      <a:cubicBezTo>
                        <a:pt x="122401" y="31582"/>
                        <a:pt x="77878" y="98367"/>
                        <a:pt x="2852" y="51845"/>
                      </a:cubicBezTo>
                      <a:cubicBezTo>
                        <a:pt x="-72198" y="5322"/>
                        <a:pt x="87704" y="40702"/>
                        <a:pt x="87704" y="40702"/>
                      </a:cubicBezTo>
                    </a:path>
                  </a:pathLst>
                </a:custGeom>
                <a:solidFill>
                  <a:srgbClr val="0E0E0E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2" name="Forma Livre: Forma 301">
                  <a:extLst>
                    <a:ext uri="{FF2B5EF4-FFF2-40B4-BE49-F238E27FC236}">
                      <a16:creationId xmlns:a16="http://schemas.microsoft.com/office/drawing/2014/main" id="{5486390E-C58D-16F8-BEDB-E276C24D8032}"/>
                    </a:ext>
                  </a:extLst>
                </p:cNvPr>
                <p:cNvSpPr/>
                <p:nvPr/>
              </p:nvSpPr>
              <p:spPr>
                <a:xfrm flipV="1">
                  <a:off x="4784614" y="3822895"/>
                  <a:ext cx="34564" cy="34564"/>
                </a:xfrm>
                <a:custGeom>
                  <a:avLst/>
                  <a:gdLst>
                    <a:gd name="connsiteX0" fmla="*/ 15392 w 34564"/>
                    <a:gd name="connsiteY0" fmla="*/ 18781 h 34564"/>
                    <a:gd name="connsiteX1" fmla="*/ 8467 w 34564"/>
                    <a:gd name="connsiteY1" fmla="*/ -4650 h 34564"/>
                    <a:gd name="connsiteX2" fmla="*/ -14964 w 34564"/>
                    <a:gd name="connsiteY2" fmla="*/ 2274 h 34564"/>
                    <a:gd name="connsiteX3" fmla="*/ -8040 w 34564"/>
                    <a:gd name="connsiteY3" fmla="*/ 25706 h 34564"/>
                    <a:gd name="connsiteX4" fmla="*/ 15392 w 34564"/>
                    <a:gd name="connsiteY4" fmla="*/ 18781 h 3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4" h="34564">
                      <a:moveTo>
                        <a:pt x="15392" y="18781"/>
                      </a:moveTo>
                      <a:cubicBezTo>
                        <a:pt x="19952" y="10394"/>
                        <a:pt x="16855" y="-91"/>
                        <a:pt x="8467" y="-4650"/>
                      </a:cubicBezTo>
                      <a:cubicBezTo>
                        <a:pt x="80" y="-9210"/>
                        <a:pt x="-10404" y="-6113"/>
                        <a:pt x="-14964" y="2274"/>
                      </a:cubicBezTo>
                      <a:cubicBezTo>
                        <a:pt x="-19524" y="10638"/>
                        <a:pt x="-16427" y="21147"/>
                        <a:pt x="-8040" y="25706"/>
                      </a:cubicBezTo>
                      <a:cubicBezTo>
                        <a:pt x="348" y="30266"/>
                        <a:pt x="10833" y="27169"/>
                        <a:pt x="15392" y="18781"/>
                      </a:cubicBez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3" name="Forma Livre: Forma 302">
                  <a:extLst>
                    <a:ext uri="{FF2B5EF4-FFF2-40B4-BE49-F238E27FC236}">
                      <a16:creationId xmlns:a16="http://schemas.microsoft.com/office/drawing/2014/main" id="{60B87C94-1487-F2FE-8977-4EB3D4EFCA94}"/>
                    </a:ext>
                  </a:extLst>
                </p:cNvPr>
                <p:cNvSpPr/>
                <p:nvPr/>
              </p:nvSpPr>
              <p:spPr>
                <a:xfrm flipV="1">
                  <a:off x="4728595" y="3696300"/>
                  <a:ext cx="191511" cy="153315"/>
                </a:xfrm>
                <a:custGeom>
                  <a:avLst/>
                  <a:gdLst>
                    <a:gd name="connsiteX0" fmla="*/ -8595 w 191511"/>
                    <a:gd name="connsiteY0" fmla="*/ 14477 h 153315"/>
                    <a:gd name="connsiteX1" fmla="*/ 24273 w 191511"/>
                    <a:gd name="connsiteY1" fmla="*/ 135830 h 153315"/>
                    <a:gd name="connsiteX2" fmla="*/ 141139 w 191511"/>
                    <a:gd name="connsiteY2" fmla="*/ 117323 h 153315"/>
                    <a:gd name="connsiteX3" fmla="*/ 173861 w 191511"/>
                    <a:gd name="connsiteY3" fmla="*/ 123224 h 153315"/>
                    <a:gd name="connsiteX4" fmla="*/ 155232 w 191511"/>
                    <a:gd name="connsiteY4" fmla="*/ 103254 h 153315"/>
                    <a:gd name="connsiteX5" fmla="*/ 155379 w 191511"/>
                    <a:gd name="connsiteY5" fmla="*/ 103059 h 153315"/>
                    <a:gd name="connsiteX6" fmla="*/ -3524 w 191511"/>
                    <a:gd name="connsiteY6" fmla="*/ -3347 h 153315"/>
                    <a:gd name="connsiteX7" fmla="*/ -11107 w 191511"/>
                    <a:gd name="connsiteY7" fmla="*/ -7053 h 153315"/>
                    <a:gd name="connsiteX8" fmla="*/ -8595 w 191511"/>
                    <a:gd name="connsiteY8" fmla="*/ 14477 h 153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11" h="153315">
                      <a:moveTo>
                        <a:pt x="-8595" y="14477"/>
                      </a:moveTo>
                      <a:cubicBezTo>
                        <a:pt x="-16861" y="40371"/>
                        <a:pt x="-32953" y="107741"/>
                        <a:pt x="24273" y="135830"/>
                      </a:cubicBezTo>
                      <a:cubicBezTo>
                        <a:pt x="75135" y="160798"/>
                        <a:pt x="119243" y="135342"/>
                        <a:pt x="141139" y="117323"/>
                      </a:cubicBezTo>
                      <a:cubicBezTo>
                        <a:pt x="149210" y="117494"/>
                        <a:pt x="169374" y="126955"/>
                        <a:pt x="173861" y="123224"/>
                      </a:cubicBezTo>
                      <a:cubicBezTo>
                        <a:pt x="175202" y="120761"/>
                        <a:pt x="175275" y="115568"/>
                        <a:pt x="155232" y="103254"/>
                      </a:cubicBezTo>
                      <a:lnTo>
                        <a:pt x="155379" y="103059"/>
                      </a:lnTo>
                      <a:cubicBezTo>
                        <a:pt x="80548" y="72313"/>
                        <a:pt x="17982" y="38908"/>
                        <a:pt x="-3524" y="-3347"/>
                      </a:cubicBezTo>
                      <a:cubicBezTo>
                        <a:pt x="-3524" y="-3347"/>
                        <a:pt x="-8156" y="-6541"/>
                        <a:pt x="-11107" y="-7053"/>
                      </a:cubicBezTo>
                      <a:cubicBezTo>
                        <a:pt x="-13691" y="-7516"/>
                        <a:pt x="-9083" y="4017"/>
                        <a:pt x="-8595" y="14477"/>
                      </a:cubicBezTo>
                    </a:path>
                  </a:pathLst>
                </a:custGeom>
                <a:solidFill>
                  <a:srgbClr val="FFEE73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4" name="Forma Livre: Forma 303">
                  <a:extLst>
                    <a:ext uri="{FF2B5EF4-FFF2-40B4-BE49-F238E27FC236}">
                      <a16:creationId xmlns:a16="http://schemas.microsoft.com/office/drawing/2014/main" id="{3714C016-A7D4-9050-7410-9D5F2300673A}"/>
                    </a:ext>
                  </a:extLst>
                </p:cNvPr>
                <p:cNvSpPr/>
                <p:nvPr/>
              </p:nvSpPr>
              <p:spPr>
                <a:xfrm flipV="1">
                  <a:off x="4742731" y="3699766"/>
                  <a:ext cx="122620" cy="52792"/>
                </a:xfrm>
                <a:custGeom>
                  <a:avLst/>
                  <a:gdLst>
                    <a:gd name="connsiteX0" fmla="*/ 74481 w 122620"/>
                    <a:gd name="connsiteY0" fmla="*/ -7284 h 52792"/>
                    <a:gd name="connsiteX1" fmla="*/ -15515 w 122620"/>
                    <a:gd name="connsiteY1" fmla="*/ 20561 h 52792"/>
                    <a:gd name="connsiteX2" fmla="*/ -17076 w 122620"/>
                    <a:gd name="connsiteY2" fmla="*/ 22829 h 52792"/>
                    <a:gd name="connsiteX3" fmla="*/ 11672 w 122620"/>
                    <a:gd name="connsiteY3" fmla="*/ 42481 h 52792"/>
                    <a:gd name="connsiteX4" fmla="*/ 105545 w 122620"/>
                    <a:gd name="connsiteY4" fmla="*/ 8687 h 52792"/>
                    <a:gd name="connsiteX5" fmla="*/ 74481 w 122620"/>
                    <a:gd name="connsiteY5" fmla="*/ -7284 h 52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620" h="52792">
                      <a:moveTo>
                        <a:pt x="74481" y="-7284"/>
                      </a:moveTo>
                      <a:cubicBezTo>
                        <a:pt x="74481" y="-7284"/>
                        <a:pt x="39834" y="46187"/>
                        <a:pt x="-15515" y="20561"/>
                      </a:cubicBezTo>
                      <a:lnTo>
                        <a:pt x="-17076" y="22829"/>
                      </a:lnTo>
                      <a:cubicBezTo>
                        <a:pt x="-17076" y="22829"/>
                        <a:pt x="-4055" y="34581"/>
                        <a:pt x="11672" y="42481"/>
                      </a:cubicBezTo>
                      <a:cubicBezTo>
                        <a:pt x="29495" y="48601"/>
                        <a:pt x="73238" y="48991"/>
                        <a:pt x="105545" y="8687"/>
                      </a:cubicBezTo>
                      <a:cubicBezTo>
                        <a:pt x="94110" y="55"/>
                        <a:pt x="74481" y="-7284"/>
                        <a:pt x="74481" y="-7284"/>
                      </a:cubicBezTo>
                    </a:path>
                  </a:pathLst>
                </a:custGeom>
                <a:solidFill>
                  <a:srgbClr val="FFDD59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5" name="Forma Livre: Forma 304">
                  <a:extLst>
                    <a:ext uri="{FF2B5EF4-FFF2-40B4-BE49-F238E27FC236}">
                      <a16:creationId xmlns:a16="http://schemas.microsoft.com/office/drawing/2014/main" id="{91277C74-E037-5140-1C4A-0737627CED27}"/>
                    </a:ext>
                  </a:extLst>
                </p:cNvPr>
                <p:cNvSpPr/>
                <p:nvPr/>
              </p:nvSpPr>
              <p:spPr>
                <a:xfrm flipV="1">
                  <a:off x="4750338" y="3938201"/>
                  <a:ext cx="269058" cy="193733"/>
                </a:xfrm>
                <a:custGeom>
                  <a:avLst/>
                  <a:gdLst>
                    <a:gd name="connsiteX0" fmla="*/ 108550 w 269058"/>
                    <a:gd name="connsiteY0" fmla="*/ -5233 h 193733"/>
                    <a:gd name="connsiteX1" fmla="*/ 250311 w 269058"/>
                    <a:gd name="connsiteY1" fmla="*/ 179564 h 193733"/>
                    <a:gd name="connsiteX2" fmla="*/ 118376 w 269058"/>
                    <a:gd name="connsiteY2" fmla="*/ 75718 h 193733"/>
                    <a:gd name="connsiteX3" fmla="*/ 37231 w 269058"/>
                    <a:gd name="connsiteY3" fmla="*/ 150085 h 193733"/>
                    <a:gd name="connsiteX4" fmla="*/ -14997 w 269058"/>
                    <a:gd name="connsiteY4" fmla="*/ 120314 h 193733"/>
                    <a:gd name="connsiteX5" fmla="*/ 108550 w 269058"/>
                    <a:gd name="connsiteY5" fmla="*/ -5233 h 19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058" h="193733">
                      <a:moveTo>
                        <a:pt x="108550" y="-5233"/>
                      </a:moveTo>
                      <a:cubicBezTo>
                        <a:pt x="140126" y="-17180"/>
                        <a:pt x="234365" y="148403"/>
                        <a:pt x="250311" y="179564"/>
                      </a:cubicBezTo>
                      <a:cubicBezTo>
                        <a:pt x="267355" y="224574"/>
                        <a:pt x="121498" y="72158"/>
                        <a:pt x="118376" y="75718"/>
                      </a:cubicBezTo>
                      <a:cubicBezTo>
                        <a:pt x="104210" y="95736"/>
                        <a:pt x="51348" y="136236"/>
                        <a:pt x="37231" y="150085"/>
                      </a:cubicBezTo>
                      <a:cubicBezTo>
                        <a:pt x="10385" y="176443"/>
                        <a:pt x="-27188" y="146184"/>
                        <a:pt x="-14997" y="120314"/>
                      </a:cubicBezTo>
                      <a:cubicBezTo>
                        <a:pt x="-14997" y="120314"/>
                        <a:pt x="57785" y="8105"/>
                        <a:pt x="108550" y="-5233"/>
                      </a:cubicBez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6" name="Forma Livre: Forma 305">
                  <a:extLst>
                    <a:ext uri="{FF2B5EF4-FFF2-40B4-BE49-F238E27FC236}">
                      <a16:creationId xmlns:a16="http://schemas.microsoft.com/office/drawing/2014/main" id="{F207E839-E90B-CC5A-84DE-D00C00CF026A}"/>
                    </a:ext>
                  </a:extLst>
                </p:cNvPr>
                <p:cNvSpPr/>
                <p:nvPr/>
              </p:nvSpPr>
              <p:spPr>
                <a:xfrm flipV="1">
                  <a:off x="4985022" y="3914362"/>
                  <a:ext cx="51428" cy="55690"/>
                </a:xfrm>
                <a:custGeom>
                  <a:avLst/>
                  <a:gdLst>
                    <a:gd name="connsiteX0" fmla="*/ -11 w 51428"/>
                    <a:gd name="connsiteY0" fmla="*/ -6280 h 55690"/>
                    <a:gd name="connsiteX1" fmla="*/ -17810 w 51428"/>
                    <a:gd name="connsiteY1" fmla="*/ -2183 h 55690"/>
                    <a:gd name="connsiteX2" fmla="*/ -2401 w 51428"/>
                    <a:gd name="connsiteY2" fmla="*/ 47070 h 55690"/>
                    <a:gd name="connsiteX3" fmla="*/ 11547 w 51428"/>
                    <a:gd name="connsiteY3" fmla="*/ 49410 h 55690"/>
                    <a:gd name="connsiteX4" fmla="*/ 27420 w 51428"/>
                    <a:gd name="connsiteY4" fmla="*/ 45387 h 55690"/>
                    <a:gd name="connsiteX5" fmla="*/ 33466 w 51428"/>
                    <a:gd name="connsiteY5" fmla="*/ 24491 h 55690"/>
                    <a:gd name="connsiteX6" fmla="*/ -11 w 51428"/>
                    <a:gd name="connsiteY6" fmla="*/ -6280 h 55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428" h="55690">
                      <a:moveTo>
                        <a:pt x="-11" y="-6280"/>
                      </a:moveTo>
                      <a:lnTo>
                        <a:pt x="-17810" y="-2183"/>
                      </a:lnTo>
                      <a:lnTo>
                        <a:pt x="-2401" y="47070"/>
                      </a:lnTo>
                      <a:cubicBezTo>
                        <a:pt x="-2401" y="47070"/>
                        <a:pt x="3451" y="49435"/>
                        <a:pt x="11547" y="49410"/>
                      </a:cubicBezTo>
                      <a:cubicBezTo>
                        <a:pt x="19715" y="49386"/>
                        <a:pt x="27420" y="45387"/>
                        <a:pt x="27420" y="45387"/>
                      </a:cubicBezTo>
                      <a:cubicBezTo>
                        <a:pt x="27420" y="45387"/>
                        <a:pt x="33101" y="27393"/>
                        <a:pt x="33466" y="24491"/>
                      </a:cubicBezTo>
                      <a:cubicBezTo>
                        <a:pt x="36246" y="2791"/>
                        <a:pt x="-11" y="-6280"/>
                        <a:pt x="-11" y="-6280"/>
                      </a:cubicBez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7" name="Forma Livre: Forma 306">
                  <a:extLst>
                    <a:ext uri="{FF2B5EF4-FFF2-40B4-BE49-F238E27FC236}">
                      <a16:creationId xmlns:a16="http://schemas.microsoft.com/office/drawing/2014/main" id="{4653F2AD-AAA1-5AAF-45B7-7EEB97158F00}"/>
                    </a:ext>
                  </a:extLst>
                </p:cNvPr>
                <p:cNvSpPr/>
                <p:nvPr/>
              </p:nvSpPr>
              <p:spPr>
                <a:xfrm flipV="1">
                  <a:off x="4995141" y="3877081"/>
                  <a:ext cx="22132" cy="56543"/>
                </a:xfrm>
                <a:custGeom>
                  <a:avLst/>
                  <a:gdLst>
                    <a:gd name="connsiteX0" fmla="*/ -17794 w 22132"/>
                    <a:gd name="connsiteY0" fmla="*/ -6427 h 56543"/>
                    <a:gd name="connsiteX1" fmla="*/ -800 w 22132"/>
                    <a:gd name="connsiteY1" fmla="*/ 50093 h 56543"/>
                    <a:gd name="connsiteX2" fmla="*/ 4321 w 22132"/>
                    <a:gd name="connsiteY2" fmla="*/ 39023 h 56543"/>
                    <a:gd name="connsiteX3" fmla="*/ -92 w 22132"/>
                    <a:gd name="connsiteY3" fmla="*/ -6451 h 56543"/>
                    <a:gd name="connsiteX4" fmla="*/ -17794 w 22132"/>
                    <a:gd name="connsiteY4" fmla="*/ -6427 h 5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32" h="56543">
                      <a:moveTo>
                        <a:pt x="-17794" y="-6427"/>
                      </a:moveTo>
                      <a:cubicBezTo>
                        <a:pt x="-17721" y="-5427"/>
                        <a:pt x="-800" y="50093"/>
                        <a:pt x="-800" y="50093"/>
                      </a:cubicBezTo>
                      <a:cubicBezTo>
                        <a:pt x="-800" y="50093"/>
                        <a:pt x="3955" y="47825"/>
                        <a:pt x="4321" y="39023"/>
                      </a:cubicBezTo>
                      <a:cubicBezTo>
                        <a:pt x="4662" y="30123"/>
                        <a:pt x="-117" y="-6549"/>
                        <a:pt x="-92" y="-6451"/>
                      </a:cubicBezTo>
                      <a:lnTo>
                        <a:pt x="-17794" y="-6427"/>
                      </a:lnTo>
                    </a:path>
                  </a:pathLst>
                </a:custGeom>
                <a:solidFill>
                  <a:srgbClr val="FFA88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8" name="Forma Livre: Forma 307">
                  <a:extLst>
                    <a:ext uri="{FF2B5EF4-FFF2-40B4-BE49-F238E27FC236}">
                      <a16:creationId xmlns:a16="http://schemas.microsoft.com/office/drawing/2014/main" id="{00CEF8B5-9188-4048-F0C2-C084E9F5ABE5}"/>
                    </a:ext>
                  </a:extLst>
                </p:cNvPr>
                <p:cNvSpPr/>
                <p:nvPr/>
              </p:nvSpPr>
              <p:spPr>
                <a:xfrm flipV="1">
                  <a:off x="5018475" y="3921160"/>
                  <a:ext cx="13556" cy="3613"/>
                </a:xfrm>
                <a:custGeom>
                  <a:avLst/>
                  <a:gdLst>
                    <a:gd name="connsiteX0" fmla="*/ -4720 w 13556"/>
                    <a:gd name="connsiteY0" fmla="*/ -6369 h 3613"/>
                    <a:gd name="connsiteX1" fmla="*/ -17716 w 13556"/>
                    <a:gd name="connsiteY1" fmla="*/ -3858 h 3613"/>
                    <a:gd name="connsiteX2" fmla="*/ -17862 w 13556"/>
                    <a:gd name="connsiteY2" fmla="*/ -2883 h 3613"/>
                    <a:gd name="connsiteX3" fmla="*/ -4305 w 13556"/>
                    <a:gd name="connsiteY3" fmla="*/ -5467 h 3613"/>
                    <a:gd name="connsiteX4" fmla="*/ -4720 w 13556"/>
                    <a:gd name="connsiteY4" fmla="*/ -6369 h 3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56" h="3613">
                      <a:moveTo>
                        <a:pt x="-4720" y="-6369"/>
                      </a:moveTo>
                      <a:cubicBezTo>
                        <a:pt x="-12108" y="-3029"/>
                        <a:pt x="-17667" y="-3858"/>
                        <a:pt x="-17716" y="-3858"/>
                      </a:cubicBezTo>
                      <a:lnTo>
                        <a:pt x="-17862" y="-2883"/>
                      </a:lnTo>
                      <a:cubicBezTo>
                        <a:pt x="-17618" y="-2834"/>
                        <a:pt x="-12010" y="-1980"/>
                        <a:pt x="-4305" y="-5467"/>
                      </a:cubicBezTo>
                      <a:lnTo>
                        <a:pt x="-4720" y="-6369"/>
                      </a:lnTo>
                    </a:path>
                  </a:pathLst>
                </a:custGeom>
                <a:solidFill>
                  <a:srgbClr val="E6836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09" name="Forma Livre: Forma 308">
                  <a:extLst>
                    <a:ext uri="{FF2B5EF4-FFF2-40B4-BE49-F238E27FC236}">
                      <a16:creationId xmlns:a16="http://schemas.microsoft.com/office/drawing/2014/main" id="{10DC3A81-7C97-53FB-54BA-3770D240E52B}"/>
                    </a:ext>
                  </a:extLst>
                </p:cNvPr>
                <p:cNvSpPr/>
                <p:nvPr/>
              </p:nvSpPr>
              <p:spPr>
                <a:xfrm flipV="1">
                  <a:off x="5020475" y="3927890"/>
                  <a:ext cx="13556" cy="3613"/>
                </a:xfrm>
                <a:custGeom>
                  <a:avLst/>
                  <a:gdLst>
                    <a:gd name="connsiteX0" fmla="*/ -4727 w 13556"/>
                    <a:gd name="connsiteY0" fmla="*/ -6338 h 3613"/>
                    <a:gd name="connsiteX1" fmla="*/ -17723 w 13556"/>
                    <a:gd name="connsiteY1" fmla="*/ -3827 h 3613"/>
                    <a:gd name="connsiteX2" fmla="*/ -17869 w 13556"/>
                    <a:gd name="connsiteY2" fmla="*/ -2851 h 3613"/>
                    <a:gd name="connsiteX3" fmla="*/ -4312 w 13556"/>
                    <a:gd name="connsiteY3" fmla="*/ -5436 h 3613"/>
                    <a:gd name="connsiteX4" fmla="*/ -4727 w 13556"/>
                    <a:gd name="connsiteY4" fmla="*/ -6338 h 3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56" h="3613">
                      <a:moveTo>
                        <a:pt x="-4727" y="-6338"/>
                      </a:moveTo>
                      <a:cubicBezTo>
                        <a:pt x="-12115" y="-2998"/>
                        <a:pt x="-17674" y="-3827"/>
                        <a:pt x="-17723" y="-3827"/>
                      </a:cubicBezTo>
                      <a:lnTo>
                        <a:pt x="-17869" y="-2851"/>
                      </a:lnTo>
                      <a:cubicBezTo>
                        <a:pt x="-17650" y="-2803"/>
                        <a:pt x="-11993" y="-1949"/>
                        <a:pt x="-4312" y="-5436"/>
                      </a:cubicBezTo>
                      <a:lnTo>
                        <a:pt x="-4727" y="-6338"/>
                      </a:lnTo>
                    </a:path>
                  </a:pathLst>
                </a:custGeom>
                <a:solidFill>
                  <a:srgbClr val="E6836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10" name="Forma Livre: Forma 309">
                  <a:extLst>
                    <a:ext uri="{FF2B5EF4-FFF2-40B4-BE49-F238E27FC236}">
                      <a16:creationId xmlns:a16="http://schemas.microsoft.com/office/drawing/2014/main" id="{A25A595A-BE44-3090-E6B6-1B6F699AABB1}"/>
                    </a:ext>
                  </a:extLst>
                </p:cNvPr>
                <p:cNvSpPr/>
                <p:nvPr/>
              </p:nvSpPr>
              <p:spPr>
                <a:xfrm flipV="1">
                  <a:off x="5022474" y="3936440"/>
                  <a:ext cx="13556" cy="3596"/>
                </a:xfrm>
                <a:custGeom>
                  <a:avLst/>
                  <a:gdLst>
                    <a:gd name="connsiteX0" fmla="*/ -4734 w 13556"/>
                    <a:gd name="connsiteY0" fmla="*/ -6298 h 3596"/>
                    <a:gd name="connsiteX1" fmla="*/ -17730 w 13556"/>
                    <a:gd name="connsiteY1" fmla="*/ -3787 h 3596"/>
                    <a:gd name="connsiteX2" fmla="*/ -17876 w 13556"/>
                    <a:gd name="connsiteY2" fmla="*/ -2812 h 3596"/>
                    <a:gd name="connsiteX3" fmla="*/ -4319 w 13556"/>
                    <a:gd name="connsiteY3" fmla="*/ -5396 h 3596"/>
                    <a:gd name="connsiteX4" fmla="*/ -4734 w 13556"/>
                    <a:gd name="connsiteY4" fmla="*/ -6298 h 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56" h="3596">
                      <a:moveTo>
                        <a:pt x="-4734" y="-6298"/>
                      </a:moveTo>
                      <a:cubicBezTo>
                        <a:pt x="-12122" y="-2958"/>
                        <a:pt x="-17681" y="-3787"/>
                        <a:pt x="-17730" y="-3787"/>
                      </a:cubicBezTo>
                      <a:lnTo>
                        <a:pt x="-17876" y="-2812"/>
                      </a:lnTo>
                      <a:cubicBezTo>
                        <a:pt x="-17632" y="-2787"/>
                        <a:pt x="-12024" y="-1934"/>
                        <a:pt x="-4319" y="-5396"/>
                      </a:cubicBezTo>
                      <a:lnTo>
                        <a:pt x="-4734" y="-6298"/>
                      </a:lnTo>
                    </a:path>
                  </a:pathLst>
                </a:custGeom>
                <a:solidFill>
                  <a:srgbClr val="E6836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319" name="wifi">
            <a:extLst>
              <a:ext uri="{FF2B5EF4-FFF2-40B4-BE49-F238E27FC236}">
                <a16:creationId xmlns:a16="http://schemas.microsoft.com/office/drawing/2014/main" id="{341C0CC6-4BB9-37CB-91D1-C2EEF83878E0}"/>
              </a:ext>
            </a:extLst>
          </p:cNvPr>
          <p:cNvGrpSpPr/>
          <p:nvPr/>
        </p:nvGrpSpPr>
        <p:grpSpPr>
          <a:xfrm>
            <a:off x="8697302" y="4206032"/>
            <a:ext cx="223040" cy="172944"/>
            <a:chOff x="3283771" y="2545221"/>
            <a:chExt cx="278800" cy="216180"/>
          </a:xfrm>
          <a:solidFill>
            <a:schemeClr val="bg1"/>
          </a:solidFill>
          <a:effectLst>
            <a:outerShdw blurRad="50800" dir="2700000" algn="tl" rotWithShape="0">
              <a:schemeClr val="bg1">
                <a:alpha val="40000"/>
              </a:schemeClr>
            </a:outerShdw>
          </a:effectLst>
        </p:grpSpPr>
        <p:sp>
          <p:nvSpPr>
            <p:cNvPr id="312" name="Forma Livre: Forma 311">
              <a:extLst>
                <a:ext uri="{FF2B5EF4-FFF2-40B4-BE49-F238E27FC236}">
                  <a16:creationId xmlns:a16="http://schemas.microsoft.com/office/drawing/2014/main" id="{9A146831-59F2-1CA1-5F97-62982D76326B}"/>
                </a:ext>
              </a:extLst>
            </p:cNvPr>
            <p:cNvSpPr/>
            <p:nvPr/>
          </p:nvSpPr>
          <p:spPr>
            <a:xfrm flipV="1">
              <a:off x="3390588" y="2693420"/>
              <a:ext cx="68768" cy="67981"/>
            </a:xfrm>
            <a:custGeom>
              <a:avLst/>
              <a:gdLst>
                <a:gd name="connsiteX0" fmla="*/ 45369 w 68768"/>
                <a:gd name="connsiteY0" fmla="*/ -3074 h 67981"/>
                <a:gd name="connsiteX1" fmla="*/ -3201 w 68768"/>
                <a:gd name="connsiteY1" fmla="*/ -807 h 67981"/>
                <a:gd name="connsiteX2" fmla="*/ -958 w 68768"/>
                <a:gd name="connsiteY2" fmla="*/ 47203 h 67981"/>
                <a:gd name="connsiteX3" fmla="*/ 47612 w 68768"/>
                <a:gd name="connsiteY3" fmla="*/ 44935 h 67981"/>
                <a:gd name="connsiteX4" fmla="*/ 45369 w 68768"/>
                <a:gd name="connsiteY4" fmla="*/ -3074 h 6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68" h="67981">
                  <a:moveTo>
                    <a:pt x="45369" y="-3074"/>
                  </a:moveTo>
                  <a:cubicBezTo>
                    <a:pt x="31349" y="-15705"/>
                    <a:pt x="9600" y="-14705"/>
                    <a:pt x="-3201" y="-807"/>
                  </a:cubicBezTo>
                  <a:cubicBezTo>
                    <a:pt x="-15978" y="13067"/>
                    <a:pt x="-15003" y="34573"/>
                    <a:pt x="-958" y="47203"/>
                  </a:cubicBezTo>
                  <a:cubicBezTo>
                    <a:pt x="13062" y="59833"/>
                    <a:pt x="34811" y="58833"/>
                    <a:pt x="47612" y="44935"/>
                  </a:cubicBezTo>
                  <a:cubicBezTo>
                    <a:pt x="60413" y="31061"/>
                    <a:pt x="59413" y="9556"/>
                    <a:pt x="45369" y="-3074"/>
                  </a:cubicBezTo>
                </a:path>
              </a:pathLst>
            </a:custGeom>
            <a:grpFill/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314" name="Forma Livre: Forma 313">
              <a:extLst>
                <a:ext uri="{FF2B5EF4-FFF2-40B4-BE49-F238E27FC236}">
                  <a16:creationId xmlns:a16="http://schemas.microsoft.com/office/drawing/2014/main" id="{514FDCCB-F01F-C062-BE61-876BD4ECBD2A}"/>
                </a:ext>
              </a:extLst>
            </p:cNvPr>
            <p:cNvSpPr/>
            <p:nvPr/>
          </p:nvSpPr>
          <p:spPr>
            <a:xfrm flipV="1">
              <a:off x="3283771" y="2545221"/>
              <a:ext cx="278800" cy="76607"/>
            </a:xfrm>
            <a:custGeom>
              <a:avLst/>
              <a:gdLst>
                <a:gd name="connsiteX0" fmla="*/ 263500 w 278800"/>
                <a:gd name="connsiteY0" fmla="*/ -9212 h 76607"/>
                <a:gd name="connsiteX1" fmla="*/ 263524 w 278800"/>
                <a:gd name="connsiteY1" fmla="*/ -9212 h 76607"/>
                <a:gd name="connsiteX2" fmla="*/ 263451 w 278800"/>
                <a:gd name="connsiteY2" fmla="*/ 6027 h 76607"/>
                <a:gd name="connsiteX3" fmla="*/ -8636 w 278800"/>
                <a:gd name="connsiteY3" fmla="*/ 12318 h 76607"/>
                <a:gd name="connsiteX4" fmla="*/ -9368 w 278800"/>
                <a:gd name="connsiteY4" fmla="*/ -2921 h 76607"/>
                <a:gd name="connsiteX5" fmla="*/ 6237 w 278800"/>
                <a:gd name="connsiteY5" fmla="*/ -3945 h 76607"/>
                <a:gd name="connsiteX6" fmla="*/ 247870 w 278800"/>
                <a:gd name="connsiteY6" fmla="*/ -9553 h 76607"/>
                <a:gd name="connsiteX7" fmla="*/ 263500 w 278800"/>
                <a:gd name="connsiteY7" fmla="*/ -9212 h 7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800" h="76607">
                  <a:moveTo>
                    <a:pt x="263500" y="-9212"/>
                  </a:moveTo>
                  <a:lnTo>
                    <a:pt x="263524" y="-9212"/>
                  </a:lnTo>
                  <a:cubicBezTo>
                    <a:pt x="267669" y="-4969"/>
                    <a:pt x="267693" y="1834"/>
                    <a:pt x="263451" y="6027"/>
                  </a:cubicBezTo>
                  <a:cubicBezTo>
                    <a:pt x="187499" y="80882"/>
                    <a:pt x="70559" y="83564"/>
                    <a:pt x="-8636" y="12318"/>
                  </a:cubicBezTo>
                  <a:cubicBezTo>
                    <a:pt x="-13074" y="8344"/>
                    <a:pt x="-13342" y="1517"/>
                    <a:pt x="-9368" y="-2921"/>
                  </a:cubicBezTo>
                  <a:cubicBezTo>
                    <a:pt x="-5344" y="-7432"/>
                    <a:pt x="1702" y="-7968"/>
                    <a:pt x="6237" y="-3945"/>
                  </a:cubicBezTo>
                  <a:cubicBezTo>
                    <a:pt x="76850" y="58450"/>
                    <a:pt x="180111" y="56061"/>
                    <a:pt x="247870" y="-9553"/>
                  </a:cubicBezTo>
                  <a:cubicBezTo>
                    <a:pt x="252235" y="-13771"/>
                    <a:pt x="259281" y="-13552"/>
                    <a:pt x="263500" y="-9212"/>
                  </a:cubicBezTo>
                </a:path>
              </a:pathLst>
            </a:custGeom>
            <a:grpFill/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316" name="Forma Livre: Forma 315">
              <a:extLst>
                <a:ext uri="{FF2B5EF4-FFF2-40B4-BE49-F238E27FC236}">
                  <a16:creationId xmlns:a16="http://schemas.microsoft.com/office/drawing/2014/main" id="{AA415FD8-FBAA-B249-3454-68DED77F235C}"/>
                </a:ext>
              </a:extLst>
            </p:cNvPr>
            <p:cNvSpPr/>
            <p:nvPr/>
          </p:nvSpPr>
          <p:spPr>
            <a:xfrm flipV="1">
              <a:off x="3314308" y="2592381"/>
              <a:ext cx="216284" cy="62225"/>
            </a:xfrm>
            <a:custGeom>
              <a:avLst/>
              <a:gdLst>
                <a:gd name="connsiteX0" fmla="*/ 200975 w 216284"/>
                <a:gd name="connsiteY0" fmla="*/ -9067 h 62225"/>
                <a:gd name="connsiteX1" fmla="*/ 201023 w 216284"/>
                <a:gd name="connsiteY1" fmla="*/ -9018 h 62225"/>
                <a:gd name="connsiteX2" fmla="*/ 200682 w 216284"/>
                <a:gd name="connsiteY2" fmla="*/ 6538 h 62225"/>
                <a:gd name="connsiteX3" fmla="*/ -8351 w 216284"/>
                <a:gd name="connsiteY3" fmla="*/ 11414 h 62225"/>
                <a:gd name="connsiteX4" fmla="*/ -9399 w 216284"/>
                <a:gd name="connsiteY4" fmla="*/ -4093 h 62225"/>
                <a:gd name="connsiteX5" fmla="*/ -9351 w 216284"/>
                <a:gd name="connsiteY5" fmla="*/ -4166 h 62225"/>
                <a:gd name="connsiteX6" fmla="*/ 6059 w 216284"/>
                <a:gd name="connsiteY6" fmla="*/ -5288 h 62225"/>
                <a:gd name="connsiteX7" fmla="*/ 185540 w 216284"/>
                <a:gd name="connsiteY7" fmla="*/ -9506 h 62225"/>
                <a:gd name="connsiteX8" fmla="*/ 200975 w 216284"/>
                <a:gd name="connsiteY8" fmla="*/ -9067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4" h="62225">
                  <a:moveTo>
                    <a:pt x="200975" y="-9067"/>
                  </a:moveTo>
                  <a:lnTo>
                    <a:pt x="201023" y="-9018"/>
                  </a:lnTo>
                  <a:cubicBezTo>
                    <a:pt x="205290" y="-4629"/>
                    <a:pt x="205120" y="2320"/>
                    <a:pt x="200682" y="6538"/>
                  </a:cubicBezTo>
                  <a:cubicBezTo>
                    <a:pt x="141725" y="62350"/>
                    <a:pt x="53045" y="64398"/>
                    <a:pt x="-8351" y="11414"/>
                  </a:cubicBezTo>
                  <a:cubicBezTo>
                    <a:pt x="-12984" y="7416"/>
                    <a:pt x="-13471" y="466"/>
                    <a:pt x="-9399" y="-4093"/>
                  </a:cubicBezTo>
                  <a:lnTo>
                    <a:pt x="-9351" y="-4166"/>
                  </a:lnTo>
                  <a:cubicBezTo>
                    <a:pt x="-5376" y="-8604"/>
                    <a:pt x="1500" y="-9140"/>
                    <a:pt x="6059" y="-5288"/>
                  </a:cubicBezTo>
                  <a:cubicBezTo>
                    <a:pt x="58994" y="39430"/>
                    <a:pt x="134654" y="37699"/>
                    <a:pt x="185540" y="-9506"/>
                  </a:cubicBezTo>
                  <a:cubicBezTo>
                    <a:pt x="189929" y="-13554"/>
                    <a:pt x="196805" y="-13334"/>
                    <a:pt x="200975" y="-9067"/>
                  </a:cubicBezTo>
                </a:path>
              </a:pathLst>
            </a:custGeom>
            <a:grpFill/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sp>
          <p:nvSpPr>
            <p:cNvPr id="318" name="Forma Livre: Forma 317">
              <a:extLst>
                <a:ext uri="{FF2B5EF4-FFF2-40B4-BE49-F238E27FC236}">
                  <a16:creationId xmlns:a16="http://schemas.microsoft.com/office/drawing/2014/main" id="{E3D74C7D-8C35-5067-FDCD-CACB2FBA3E19}"/>
                </a:ext>
              </a:extLst>
            </p:cNvPr>
            <p:cNvSpPr/>
            <p:nvPr/>
          </p:nvSpPr>
          <p:spPr>
            <a:xfrm flipV="1">
              <a:off x="3343870" y="2638023"/>
              <a:ext cx="155765" cy="48368"/>
            </a:xfrm>
            <a:custGeom>
              <a:avLst/>
              <a:gdLst>
                <a:gd name="connsiteX0" fmla="*/ 140400 w 155765"/>
                <a:gd name="connsiteY0" fmla="*/ -8921 h 48368"/>
                <a:gd name="connsiteX1" fmla="*/ 140498 w 155765"/>
                <a:gd name="connsiteY1" fmla="*/ -8823 h 48368"/>
                <a:gd name="connsiteX2" fmla="*/ 139986 w 155765"/>
                <a:gd name="connsiteY2" fmla="*/ 6855 h 48368"/>
                <a:gd name="connsiteX3" fmla="*/ -8188 w 155765"/>
                <a:gd name="connsiteY3" fmla="*/ 10390 h 48368"/>
                <a:gd name="connsiteX4" fmla="*/ -9383 w 155765"/>
                <a:gd name="connsiteY4" fmla="*/ -5264 h 48368"/>
                <a:gd name="connsiteX5" fmla="*/ -9285 w 155765"/>
                <a:gd name="connsiteY5" fmla="*/ -5361 h 48368"/>
                <a:gd name="connsiteX6" fmla="*/ 5905 w 155765"/>
                <a:gd name="connsiteY6" fmla="*/ -6678 h 48368"/>
                <a:gd name="connsiteX7" fmla="*/ 125137 w 155765"/>
                <a:gd name="connsiteY7" fmla="*/ -9506 h 48368"/>
                <a:gd name="connsiteX8" fmla="*/ 140400 w 155765"/>
                <a:gd name="connsiteY8" fmla="*/ -8921 h 4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65" h="48368">
                  <a:moveTo>
                    <a:pt x="140400" y="-8921"/>
                  </a:moveTo>
                  <a:lnTo>
                    <a:pt x="140498" y="-8823"/>
                  </a:lnTo>
                  <a:cubicBezTo>
                    <a:pt x="144814" y="-4386"/>
                    <a:pt x="144619" y="2734"/>
                    <a:pt x="139986" y="6855"/>
                  </a:cubicBezTo>
                  <a:cubicBezTo>
                    <a:pt x="97560" y="44550"/>
                    <a:pt x="35945" y="45989"/>
                    <a:pt x="-8188" y="10390"/>
                  </a:cubicBezTo>
                  <a:cubicBezTo>
                    <a:pt x="-12991" y="6489"/>
                    <a:pt x="-13503" y="-631"/>
                    <a:pt x="-9383" y="-5264"/>
                  </a:cubicBezTo>
                  <a:lnTo>
                    <a:pt x="-9285" y="-5361"/>
                  </a:lnTo>
                  <a:cubicBezTo>
                    <a:pt x="-5384" y="-9726"/>
                    <a:pt x="1273" y="-10286"/>
                    <a:pt x="5905" y="-6678"/>
                  </a:cubicBezTo>
                  <a:cubicBezTo>
                    <a:pt x="41626" y="21167"/>
                    <a:pt x="90708" y="19997"/>
                    <a:pt x="125137" y="-9506"/>
                  </a:cubicBezTo>
                  <a:cubicBezTo>
                    <a:pt x="129623" y="-13334"/>
                    <a:pt x="136304" y="-13115"/>
                    <a:pt x="140400" y="-8921"/>
                  </a:cubicBezTo>
                </a:path>
              </a:pathLst>
            </a:custGeom>
            <a:grpFill/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320" name="Escada">
            <a:extLst>
              <a:ext uri="{FF2B5EF4-FFF2-40B4-BE49-F238E27FC236}">
                <a16:creationId xmlns:a16="http://schemas.microsoft.com/office/drawing/2014/main" id="{319F3568-051D-2550-BA06-BD7706A5C8A2}"/>
              </a:ext>
            </a:extLst>
          </p:cNvPr>
          <p:cNvGrpSpPr/>
          <p:nvPr/>
        </p:nvGrpSpPr>
        <p:grpSpPr>
          <a:xfrm>
            <a:off x="6560741" y="4046081"/>
            <a:ext cx="604243" cy="1423892"/>
            <a:chOff x="5559893" y="3287702"/>
            <a:chExt cx="755303" cy="1779865"/>
          </a:xfrm>
        </p:grpSpPr>
        <p:grpSp>
          <p:nvGrpSpPr>
            <p:cNvPr id="321" name="Escada">
              <a:extLst>
                <a:ext uri="{FF2B5EF4-FFF2-40B4-BE49-F238E27FC236}">
                  <a16:creationId xmlns:a16="http://schemas.microsoft.com/office/drawing/2014/main" id="{B0E5F42A-41C7-F928-0D69-6C9EE340C711}"/>
                </a:ext>
              </a:extLst>
            </p:cNvPr>
            <p:cNvGrpSpPr/>
            <p:nvPr/>
          </p:nvGrpSpPr>
          <p:grpSpPr>
            <a:xfrm>
              <a:off x="5559893" y="3287702"/>
              <a:ext cx="755303" cy="1779865"/>
              <a:chOff x="5559893" y="3287702"/>
              <a:chExt cx="755303" cy="1779865"/>
            </a:xfrm>
            <a:solidFill>
              <a:schemeClr val="accent4"/>
            </a:solidFill>
          </p:grpSpPr>
          <p:sp>
            <p:nvSpPr>
              <p:cNvPr id="323" name="Forma Livre: Forma 322">
                <a:extLst>
                  <a:ext uri="{FF2B5EF4-FFF2-40B4-BE49-F238E27FC236}">
                    <a16:creationId xmlns:a16="http://schemas.microsoft.com/office/drawing/2014/main" id="{AAEB6FE2-AAE7-ECE7-951B-01B6F9A0DA06}"/>
                  </a:ext>
                </a:extLst>
              </p:cNvPr>
              <p:cNvSpPr/>
              <p:nvPr/>
            </p:nvSpPr>
            <p:spPr>
              <a:xfrm flipV="1">
                <a:off x="5964110" y="3287702"/>
                <a:ext cx="351086" cy="1779865"/>
              </a:xfrm>
              <a:custGeom>
                <a:avLst/>
                <a:gdLst>
                  <a:gd name="connsiteX0" fmla="*/ -21823 w 351086"/>
                  <a:gd name="connsiteY0" fmla="*/ -5186 h 1779865"/>
                  <a:gd name="connsiteX1" fmla="*/ 5339 w 351086"/>
                  <a:gd name="connsiteY1" fmla="*/ -5186 h 1779865"/>
                  <a:gd name="connsiteX2" fmla="*/ 329264 w 351086"/>
                  <a:gd name="connsiteY2" fmla="*/ 1774680 h 1779865"/>
                  <a:gd name="connsiteX3" fmla="*/ 302101 w 351086"/>
                  <a:gd name="connsiteY3" fmla="*/ 1774680 h 1779865"/>
                  <a:gd name="connsiteX4" fmla="*/ -21823 w 351086"/>
                  <a:gd name="connsiteY4" fmla="*/ -5186 h 177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086" h="1779865">
                    <a:moveTo>
                      <a:pt x="-21823" y="-5186"/>
                    </a:moveTo>
                    <a:lnTo>
                      <a:pt x="5339" y="-5186"/>
                    </a:lnTo>
                    <a:lnTo>
                      <a:pt x="329264" y="1774680"/>
                    </a:lnTo>
                    <a:lnTo>
                      <a:pt x="302101" y="1774680"/>
                    </a:lnTo>
                    <a:lnTo>
                      <a:pt x="-21823" y="-5186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24" name="Forma Livre: Forma 323">
                <a:extLst>
                  <a:ext uri="{FF2B5EF4-FFF2-40B4-BE49-F238E27FC236}">
                    <a16:creationId xmlns:a16="http://schemas.microsoft.com/office/drawing/2014/main" id="{FC2D5F75-C9CA-8B03-61BF-ED5D7F74392B}"/>
                  </a:ext>
                </a:extLst>
              </p:cNvPr>
              <p:cNvSpPr/>
              <p:nvPr/>
            </p:nvSpPr>
            <p:spPr>
              <a:xfrm flipV="1">
                <a:off x="5559893" y="3287702"/>
                <a:ext cx="351086" cy="1779865"/>
              </a:xfrm>
              <a:custGeom>
                <a:avLst/>
                <a:gdLst>
                  <a:gd name="connsiteX0" fmla="*/ -20386 w 351086"/>
                  <a:gd name="connsiteY0" fmla="*/ -5186 h 1779865"/>
                  <a:gd name="connsiteX1" fmla="*/ 6801 w 351086"/>
                  <a:gd name="connsiteY1" fmla="*/ -5186 h 1779865"/>
                  <a:gd name="connsiteX2" fmla="*/ 330701 w 351086"/>
                  <a:gd name="connsiteY2" fmla="*/ 1774680 h 1779865"/>
                  <a:gd name="connsiteX3" fmla="*/ 303538 w 351086"/>
                  <a:gd name="connsiteY3" fmla="*/ 1774680 h 1779865"/>
                  <a:gd name="connsiteX4" fmla="*/ -20386 w 351086"/>
                  <a:gd name="connsiteY4" fmla="*/ -5186 h 177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086" h="1779865">
                    <a:moveTo>
                      <a:pt x="-20386" y="-5186"/>
                    </a:moveTo>
                    <a:lnTo>
                      <a:pt x="6801" y="-5186"/>
                    </a:lnTo>
                    <a:lnTo>
                      <a:pt x="330701" y="1774680"/>
                    </a:lnTo>
                    <a:lnTo>
                      <a:pt x="303538" y="1774680"/>
                    </a:lnTo>
                    <a:lnTo>
                      <a:pt x="-20386" y="-5186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25" name="Forma Livre: Forma 324">
                <a:extLst>
                  <a:ext uri="{FF2B5EF4-FFF2-40B4-BE49-F238E27FC236}">
                    <a16:creationId xmlns:a16="http://schemas.microsoft.com/office/drawing/2014/main" id="{E35E94C0-5A83-B40D-65C9-E381014ADD4C}"/>
                  </a:ext>
                </a:extLst>
              </p:cNvPr>
              <p:cNvSpPr/>
              <p:nvPr/>
            </p:nvSpPr>
            <p:spPr>
              <a:xfrm flipV="1">
                <a:off x="5853998" y="3432072"/>
                <a:ext cx="429842" cy="28869"/>
              </a:xfrm>
              <a:custGeom>
                <a:avLst/>
                <a:gdLst>
                  <a:gd name="connsiteX0" fmla="*/ -21572 w 429842"/>
                  <a:gd name="connsiteY0" fmla="*/ -8584 h 28869"/>
                  <a:gd name="connsiteX1" fmla="*/ 403004 w 429842"/>
                  <a:gd name="connsiteY1" fmla="*/ -8584 h 28869"/>
                  <a:gd name="connsiteX2" fmla="*/ 408271 w 429842"/>
                  <a:gd name="connsiteY2" fmla="*/ 20285 h 28869"/>
                  <a:gd name="connsiteX3" fmla="*/ -16329 w 429842"/>
                  <a:gd name="connsiteY3" fmla="*/ 20285 h 28869"/>
                  <a:gd name="connsiteX4" fmla="*/ -21572 w 429842"/>
                  <a:gd name="connsiteY4" fmla="*/ -8584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42" h="28869">
                    <a:moveTo>
                      <a:pt x="-21572" y="-8584"/>
                    </a:moveTo>
                    <a:lnTo>
                      <a:pt x="403004" y="-8584"/>
                    </a:lnTo>
                    <a:lnTo>
                      <a:pt x="408271" y="20285"/>
                    </a:lnTo>
                    <a:lnTo>
                      <a:pt x="-16329" y="20285"/>
                    </a:lnTo>
                    <a:lnTo>
                      <a:pt x="-21572" y="-8584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26" name="Forma Livre: Forma 325">
                <a:extLst>
                  <a:ext uri="{FF2B5EF4-FFF2-40B4-BE49-F238E27FC236}">
                    <a16:creationId xmlns:a16="http://schemas.microsoft.com/office/drawing/2014/main" id="{E47F0B36-2C05-A8D5-06F5-B94C5BB1AF05}"/>
                  </a:ext>
                </a:extLst>
              </p:cNvPr>
              <p:cNvSpPr/>
              <p:nvPr/>
            </p:nvSpPr>
            <p:spPr>
              <a:xfrm flipV="1">
                <a:off x="5819691" y="3620575"/>
                <a:ext cx="429818" cy="28868"/>
              </a:xfrm>
              <a:custGeom>
                <a:avLst/>
                <a:gdLst>
                  <a:gd name="connsiteX0" fmla="*/ -21450 w 429818"/>
                  <a:gd name="connsiteY0" fmla="*/ -7708 h 28868"/>
                  <a:gd name="connsiteX1" fmla="*/ 403127 w 429818"/>
                  <a:gd name="connsiteY1" fmla="*/ -7708 h 28868"/>
                  <a:gd name="connsiteX2" fmla="*/ 408369 w 429818"/>
                  <a:gd name="connsiteY2" fmla="*/ 21161 h 28868"/>
                  <a:gd name="connsiteX3" fmla="*/ -16207 w 429818"/>
                  <a:gd name="connsiteY3" fmla="*/ 21161 h 28868"/>
                  <a:gd name="connsiteX4" fmla="*/ -21450 w 429818"/>
                  <a:gd name="connsiteY4" fmla="*/ -7708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18" h="28868">
                    <a:moveTo>
                      <a:pt x="-21450" y="-7708"/>
                    </a:moveTo>
                    <a:lnTo>
                      <a:pt x="403127" y="-7708"/>
                    </a:lnTo>
                    <a:lnTo>
                      <a:pt x="408369" y="21161"/>
                    </a:lnTo>
                    <a:lnTo>
                      <a:pt x="-16207" y="21161"/>
                    </a:lnTo>
                    <a:lnTo>
                      <a:pt x="-21450" y="-7708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27" name="Forma Livre: Forma 326">
                <a:extLst>
                  <a:ext uri="{FF2B5EF4-FFF2-40B4-BE49-F238E27FC236}">
                    <a16:creationId xmlns:a16="http://schemas.microsoft.com/office/drawing/2014/main" id="{44CDFB0A-8757-13D9-5FA5-93B4B13858EF}"/>
                  </a:ext>
                </a:extLst>
              </p:cNvPr>
              <p:cNvSpPr/>
              <p:nvPr/>
            </p:nvSpPr>
            <p:spPr>
              <a:xfrm flipV="1">
                <a:off x="5785385" y="3809102"/>
                <a:ext cx="429818" cy="28869"/>
              </a:xfrm>
              <a:custGeom>
                <a:avLst/>
                <a:gdLst>
                  <a:gd name="connsiteX0" fmla="*/ -21328 w 429818"/>
                  <a:gd name="connsiteY0" fmla="*/ -6831 h 28869"/>
                  <a:gd name="connsiteX1" fmla="*/ 403248 w 429818"/>
                  <a:gd name="connsiteY1" fmla="*/ -6831 h 28869"/>
                  <a:gd name="connsiteX2" fmla="*/ 408491 w 429818"/>
                  <a:gd name="connsiteY2" fmla="*/ 22038 h 28869"/>
                  <a:gd name="connsiteX3" fmla="*/ -16085 w 429818"/>
                  <a:gd name="connsiteY3" fmla="*/ 22038 h 28869"/>
                  <a:gd name="connsiteX4" fmla="*/ -21328 w 429818"/>
                  <a:gd name="connsiteY4" fmla="*/ -6831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18" h="28869">
                    <a:moveTo>
                      <a:pt x="-21328" y="-6831"/>
                    </a:moveTo>
                    <a:lnTo>
                      <a:pt x="403248" y="-6831"/>
                    </a:lnTo>
                    <a:lnTo>
                      <a:pt x="408491" y="22038"/>
                    </a:lnTo>
                    <a:lnTo>
                      <a:pt x="-16085" y="22038"/>
                    </a:lnTo>
                    <a:lnTo>
                      <a:pt x="-21328" y="-6831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28" name="Forma Livre: Forma 327">
                <a:extLst>
                  <a:ext uri="{FF2B5EF4-FFF2-40B4-BE49-F238E27FC236}">
                    <a16:creationId xmlns:a16="http://schemas.microsoft.com/office/drawing/2014/main" id="{6A8329BC-7ED0-73A0-A149-2390318C9F5A}"/>
                  </a:ext>
                </a:extLst>
              </p:cNvPr>
              <p:cNvSpPr/>
              <p:nvPr/>
            </p:nvSpPr>
            <p:spPr>
              <a:xfrm flipV="1">
                <a:off x="5751078" y="3997605"/>
                <a:ext cx="429818" cy="28869"/>
              </a:xfrm>
              <a:custGeom>
                <a:avLst/>
                <a:gdLst>
                  <a:gd name="connsiteX0" fmla="*/ -21206 w 429818"/>
                  <a:gd name="connsiteY0" fmla="*/ -5955 h 28869"/>
                  <a:gd name="connsiteX1" fmla="*/ 403371 w 429818"/>
                  <a:gd name="connsiteY1" fmla="*/ -5955 h 28869"/>
                  <a:gd name="connsiteX2" fmla="*/ 408613 w 429818"/>
                  <a:gd name="connsiteY2" fmla="*/ 22914 h 28869"/>
                  <a:gd name="connsiteX3" fmla="*/ -15963 w 429818"/>
                  <a:gd name="connsiteY3" fmla="*/ 22914 h 28869"/>
                  <a:gd name="connsiteX4" fmla="*/ -21206 w 429818"/>
                  <a:gd name="connsiteY4" fmla="*/ -5955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18" h="28869">
                    <a:moveTo>
                      <a:pt x="-21206" y="-5955"/>
                    </a:moveTo>
                    <a:lnTo>
                      <a:pt x="403371" y="-5955"/>
                    </a:lnTo>
                    <a:lnTo>
                      <a:pt x="408613" y="22914"/>
                    </a:lnTo>
                    <a:lnTo>
                      <a:pt x="-15963" y="22914"/>
                    </a:lnTo>
                    <a:lnTo>
                      <a:pt x="-21206" y="-5955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29" name="Forma Livre: Forma 328">
                <a:extLst>
                  <a:ext uri="{FF2B5EF4-FFF2-40B4-BE49-F238E27FC236}">
                    <a16:creationId xmlns:a16="http://schemas.microsoft.com/office/drawing/2014/main" id="{92BE2894-CF87-E6B6-E017-FDD6572BAE95}"/>
                  </a:ext>
                </a:extLst>
              </p:cNvPr>
              <p:cNvSpPr/>
              <p:nvPr/>
            </p:nvSpPr>
            <p:spPr>
              <a:xfrm flipV="1">
                <a:off x="5716748" y="4186132"/>
                <a:ext cx="429843" cy="28869"/>
              </a:xfrm>
              <a:custGeom>
                <a:avLst/>
                <a:gdLst>
                  <a:gd name="connsiteX0" fmla="*/ -21084 w 429843"/>
                  <a:gd name="connsiteY0" fmla="*/ -5079 h 28869"/>
                  <a:gd name="connsiteX1" fmla="*/ 403517 w 429843"/>
                  <a:gd name="connsiteY1" fmla="*/ -5079 h 28869"/>
                  <a:gd name="connsiteX2" fmla="*/ 408759 w 429843"/>
                  <a:gd name="connsiteY2" fmla="*/ 23790 h 28869"/>
                  <a:gd name="connsiteX3" fmla="*/ -15817 w 429843"/>
                  <a:gd name="connsiteY3" fmla="*/ 23790 h 28869"/>
                  <a:gd name="connsiteX4" fmla="*/ -21084 w 429843"/>
                  <a:gd name="connsiteY4" fmla="*/ -5079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43" h="28869">
                    <a:moveTo>
                      <a:pt x="-21084" y="-5079"/>
                    </a:moveTo>
                    <a:lnTo>
                      <a:pt x="403517" y="-5079"/>
                    </a:lnTo>
                    <a:lnTo>
                      <a:pt x="408759" y="23790"/>
                    </a:lnTo>
                    <a:lnTo>
                      <a:pt x="-15817" y="23790"/>
                    </a:lnTo>
                    <a:lnTo>
                      <a:pt x="-21084" y="-5079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30" name="Forma Livre: Forma 329">
                <a:extLst>
                  <a:ext uri="{FF2B5EF4-FFF2-40B4-BE49-F238E27FC236}">
                    <a16:creationId xmlns:a16="http://schemas.microsoft.com/office/drawing/2014/main" id="{3F222929-764C-76DA-4E3B-E07725450CFB}"/>
                  </a:ext>
                </a:extLst>
              </p:cNvPr>
              <p:cNvSpPr/>
              <p:nvPr/>
            </p:nvSpPr>
            <p:spPr>
              <a:xfrm flipV="1">
                <a:off x="5682441" y="4374635"/>
                <a:ext cx="429843" cy="28869"/>
              </a:xfrm>
              <a:custGeom>
                <a:avLst/>
                <a:gdLst>
                  <a:gd name="connsiteX0" fmla="*/ -20962 w 429843"/>
                  <a:gd name="connsiteY0" fmla="*/ -4203 h 28869"/>
                  <a:gd name="connsiteX1" fmla="*/ 403639 w 429843"/>
                  <a:gd name="connsiteY1" fmla="*/ -4203 h 28869"/>
                  <a:gd name="connsiteX2" fmla="*/ 408881 w 429843"/>
                  <a:gd name="connsiteY2" fmla="*/ 24666 h 28869"/>
                  <a:gd name="connsiteX3" fmla="*/ -15695 w 429843"/>
                  <a:gd name="connsiteY3" fmla="*/ 24666 h 28869"/>
                  <a:gd name="connsiteX4" fmla="*/ -20962 w 429843"/>
                  <a:gd name="connsiteY4" fmla="*/ -4203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43" h="28869">
                    <a:moveTo>
                      <a:pt x="-20962" y="-4203"/>
                    </a:moveTo>
                    <a:lnTo>
                      <a:pt x="403639" y="-4203"/>
                    </a:lnTo>
                    <a:lnTo>
                      <a:pt x="408881" y="24666"/>
                    </a:lnTo>
                    <a:lnTo>
                      <a:pt x="-15695" y="24666"/>
                    </a:lnTo>
                    <a:lnTo>
                      <a:pt x="-20962" y="-4203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31" name="Forma Livre: Forma 330">
                <a:extLst>
                  <a:ext uri="{FF2B5EF4-FFF2-40B4-BE49-F238E27FC236}">
                    <a16:creationId xmlns:a16="http://schemas.microsoft.com/office/drawing/2014/main" id="{F32D486A-5912-3413-0207-7BFAF172BC90}"/>
                  </a:ext>
                </a:extLst>
              </p:cNvPr>
              <p:cNvSpPr/>
              <p:nvPr/>
            </p:nvSpPr>
            <p:spPr>
              <a:xfrm flipV="1">
                <a:off x="5648135" y="4563162"/>
                <a:ext cx="429843" cy="28869"/>
              </a:xfrm>
              <a:custGeom>
                <a:avLst/>
                <a:gdLst>
                  <a:gd name="connsiteX0" fmla="*/ -20840 w 429843"/>
                  <a:gd name="connsiteY0" fmla="*/ -3327 h 28869"/>
                  <a:gd name="connsiteX1" fmla="*/ 403761 w 429843"/>
                  <a:gd name="connsiteY1" fmla="*/ -3327 h 28869"/>
                  <a:gd name="connsiteX2" fmla="*/ 409003 w 429843"/>
                  <a:gd name="connsiteY2" fmla="*/ 25543 h 28869"/>
                  <a:gd name="connsiteX3" fmla="*/ -15573 w 429843"/>
                  <a:gd name="connsiteY3" fmla="*/ 25543 h 28869"/>
                  <a:gd name="connsiteX4" fmla="*/ -20840 w 429843"/>
                  <a:gd name="connsiteY4" fmla="*/ -3327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43" h="28869">
                    <a:moveTo>
                      <a:pt x="-20840" y="-3327"/>
                    </a:moveTo>
                    <a:lnTo>
                      <a:pt x="403761" y="-3327"/>
                    </a:lnTo>
                    <a:lnTo>
                      <a:pt x="409003" y="25543"/>
                    </a:lnTo>
                    <a:lnTo>
                      <a:pt x="-15573" y="25543"/>
                    </a:lnTo>
                    <a:lnTo>
                      <a:pt x="-20840" y="-3327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32" name="Forma Livre: Forma 331">
                <a:extLst>
                  <a:ext uri="{FF2B5EF4-FFF2-40B4-BE49-F238E27FC236}">
                    <a16:creationId xmlns:a16="http://schemas.microsoft.com/office/drawing/2014/main" id="{1E822592-8BA2-5001-2C48-32EAB0F17C30}"/>
                  </a:ext>
                </a:extLst>
              </p:cNvPr>
              <p:cNvSpPr/>
              <p:nvPr/>
            </p:nvSpPr>
            <p:spPr>
              <a:xfrm flipV="1">
                <a:off x="5613828" y="4751665"/>
                <a:ext cx="429842" cy="28893"/>
              </a:xfrm>
              <a:custGeom>
                <a:avLst/>
                <a:gdLst>
                  <a:gd name="connsiteX0" fmla="*/ -20718 w 429842"/>
                  <a:gd name="connsiteY0" fmla="*/ -2450 h 28893"/>
                  <a:gd name="connsiteX1" fmla="*/ 403882 w 429842"/>
                  <a:gd name="connsiteY1" fmla="*/ -2450 h 28893"/>
                  <a:gd name="connsiteX2" fmla="*/ 409125 w 429842"/>
                  <a:gd name="connsiteY2" fmla="*/ 26443 h 28893"/>
                  <a:gd name="connsiteX3" fmla="*/ -15451 w 429842"/>
                  <a:gd name="connsiteY3" fmla="*/ 26443 h 28893"/>
                  <a:gd name="connsiteX4" fmla="*/ -20718 w 429842"/>
                  <a:gd name="connsiteY4" fmla="*/ -2450 h 28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42" h="28893">
                    <a:moveTo>
                      <a:pt x="-20718" y="-2450"/>
                    </a:moveTo>
                    <a:lnTo>
                      <a:pt x="403882" y="-2450"/>
                    </a:lnTo>
                    <a:lnTo>
                      <a:pt x="409125" y="26443"/>
                    </a:lnTo>
                    <a:lnTo>
                      <a:pt x="-15451" y="26443"/>
                    </a:lnTo>
                    <a:lnTo>
                      <a:pt x="-20718" y="-2450"/>
                    </a:lnTo>
                  </a:path>
                </a:pathLst>
              </a:custGeom>
              <a:grpFill/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</p:grpSp>
        <p:sp>
          <p:nvSpPr>
            <p:cNvPr id="322" name="Forma Livre: Forma 321">
              <a:extLst>
                <a:ext uri="{FF2B5EF4-FFF2-40B4-BE49-F238E27FC236}">
                  <a16:creationId xmlns:a16="http://schemas.microsoft.com/office/drawing/2014/main" id="{A18FAF77-FB8C-D909-D9E9-04413403048E}"/>
                </a:ext>
              </a:extLst>
            </p:cNvPr>
            <p:cNvSpPr/>
            <p:nvPr/>
          </p:nvSpPr>
          <p:spPr>
            <a:xfrm flipV="1">
              <a:off x="5579522" y="4940192"/>
              <a:ext cx="429843" cy="28869"/>
            </a:xfrm>
            <a:custGeom>
              <a:avLst/>
              <a:gdLst>
                <a:gd name="connsiteX0" fmla="*/ -20596 w 429843"/>
                <a:gd name="connsiteY0" fmla="*/ -1574 h 28869"/>
                <a:gd name="connsiteX1" fmla="*/ 404005 w 429843"/>
                <a:gd name="connsiteY1" fmla="*/ -1574 h 28869"/>
                <a:gd name="connsiteX2" fmla="*/ 409247 w 429843"/>
                <a:gd name="connsiteY2" fmla="*/ 27295 h 28869"/>
                <a:gd name="connsiteX3" fmla="*/ -15329 w 429843"/>
                <a:gd name="connsiteY3" fmla="*/ 27295 h 28869"/>
                <a:gd name="connsiteX4" fmla="*/ -20596 w 429843"/>
                <a:gd name="connsiteY4" fmla="*/ -1574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843" h="28869">
                  <a:moveTo>
                    <a:pt x="-20596" y="-1574"/>
                  </a:moveTo>
                  <a:lnTo>
                    <a:pt x="404005" y="-1574"/>
                  </a:lnTo>
                  <a:lnTo>
                    <a:pt x="409247" y="27295"/>
                  </a:lnTo>
                  <a:lnTo>
                    <a:pt x="-15329" y="27295"/>
                  </a:lnTo>
                  <a:lnTo>
                    <a:pt x="-20596" y="-1574"/>
                  </a:lnTo>
                </a:path>
              </a:pathLst>
            </a:custGeom>
            <a:solidFill>
              <a:schemeClr val="accent4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333" name="Homem">
            <a:extLst>
              <a:ext uri="{FF2B5EF4-FFF2-40B4-BE49-F238E27FC236}">
                <a16:creationId xmlns:a16="http://schemas.microsoft.com/office/drawing/2014/main" id="{B6187903-FED6-3F64-7D0A-0286B1D551AF}"/>
              </a:ext>
            </a:extLst>
          </p:cNvPr>
          <p:cNvGrpSpPr/>
          <p:nvPr/>
        </p:nvGrpSpPr>
        <p:grpSpPr>
          <a:xfrm>
            <a:off x="6631991" y="4430901"/>
            <a:ext cx="405915" cy="1070748"/>
            <a:chOff x="5723707" y="3035346"/>
            <a:chExt cx="507394" cy="1338435"/>
          </a:xfrm>
        </p:grpSpPr>
        <p:sp>
          <p:nvSpPr>
            <p:cNvPr id="334" name="Forma Livre: Forma 333">
              <a:extLst>
                <a:ext uri="{FF2B5EF4-FFF2-40B4-BE49-F238E27FC236}">
                  <a16:creationId xmlns:a16="http://schemas.microsoft.com/office/drawing/2014/main" id="{9E428CFD-A063-13AF-359A-D5663156F476}"/>
                </a:ext>
              </a:extLst>
            </p:cNvPr>
            <p:cNvSpPr/>
            <p:nvPr/>
          </p:nvSpPr>
          <p:spPr>
            <a:xfrm flipV="1">
              <a:off x="5800478" y="3183027"/>
              <a:ext cx="121011" cy="149392"/>
            </a:xfrm>
            <a:custGeom>
              <a:avLst/>
              <a:gdLst>
                <a:gd name="connsiteX0" fmla="*/ 71529 w 121011"/>
                <a:gd name="connsiteY0" fmla="*/ -9461 h 149392"/>
                <a:gd name="connsiteX1" fmla="*/ -20832 w 121011"/>
                <a:gd name="connsiteY1" fmla="*/ 23309 h 149392"/>
                <a:gd name="connsiteX2" fmla="*/ 32639 w 121011"/>
                <a:gd name="connsiteY2" fmla="*/ 139931 h 149392"/>
                <a:gd name="connsiteX3" fmla="*/ 100179 w 121011"/>
                <a:gd name="connsiteY3" fmla="*/ 111233 h 149392"/>
                <a:gd name="connsiteX4" fmla="*/ 71529 w 121011"/>
                <a:gd name="connsiteY4" fmla="*/ -9461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11" h="149392">
                  <a:moveTo>
                    <a:pt x="71529" y="-9461"/>
                  </a:moveTo>
                  <a:lnTo>
                    <a:pt x="-20832" y="23309"/>
                  </a:lnTo>
                  <a:lnTo>
                    <a:pt x="32639" y="139931"/>
                  </a:lnTo>
                  <a:lnTo>
                    <a:pt x="100179" y="111233"/>
                  </a:lnTo>
                  <a:lnTo>
                    <a:pt x="71529" y="-9461"/>
                  </a:lnTo>
                </a:path>
              </a:pathLst>
            </a:custGeom>
            <a:solidFill>
              <a:srgbClr val="F7A58E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  <p:grpSp>
          <p:nvGrpSpPr>
            <p:cNvPr id="335" name="Agrupar 334">
              <a:extLst>
                <a:ext uri="{FF2B5EF4-FFF2-40B4-BE49-F238E27FC236}">
                  <a16:creationId xmlns:a16="http://schemas.microsoft.com/office/drawing/2014/main" id="{BFC6C354-031C-A336-16DA-98E790D1D8EF}"/>
                </a:ext>
              </a:extLst>
            </p:cNvPr>
            <p:cNvGrpSpPr/>
            <p:nvPr/>
          </p:nvGrpSpPr>
          <p:grpSpPr>
            <a:xfrm>
              <a:off x="5723707" y="3035346"/>
              <a:ext cx="507394" cy="1338435"/>
              <a:chOff x="5723707" y="3035346"/>
              <a:chExt cx="507394" cy="1338435"/>
            </a:xfrm>
          </p:grpSpPr>
          <p:sp>
            <p:nvSpPr>
              <p:cNvPr id="337" name="Forma Livre: Forma 336">
                <a:extLst>
                  <a:ext uri="{FF2B5EF4-FFF2-40B4-BE49-F238E27FC236}">
                    <a16:creationId xmlns:a16="http://schemas.microsoft.com/office/drawing/2014/main" id="{050CC5B3-234A-4FB0-E832-510AE61E739B}"/>
                  </a:ext>
                </a:extLst>
              </p:cNvPr>
              <p:cNvSpPr/>
              <p:nvPr/>
            </p:nvSpPr>
            <p:spPr>
              <a:xfrm flipV="1">
                <a:off x="6049766" y="3166251"/>
                <a:ext cx="49161" cy="40016"/>
              </a:xfrm>
              <a:custGeom>
                <a:avLst/>
                <a:gdLst>
                  <a:gd name="connsiteX0" fmla="*/ -21078 w 49161"/>
                  <a:gd name="connsiteY0" fmla="*/ 12692 h 40016"/>
                  <a:gd name="connsiteX1" fmla="*/ 6231 w 49161"/>
                  <a:gd name="connsiteY1" fmla="*/ 30077 h 40016"/>
                  <a:gd name="connsiteX2" fmla="*/ 27541 w 49161"/>
                  <a:gd name="connsiteY2" fmla="*/ 4816 h 40016"/>
                  <a:gd name="connsiteX3" fmla="*/ 5085 w 49161"/>
                  <a:gd name="connsiteY3" fmla="*/ -9228 h 40016"/>
                  <a:gd name="connsiteX4" fmla="*/ -21078 w 49161"/>
                  <a:gd name="connsiteY4" fmla="*/ 12692 h 4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161" h="40016">
                    <a:moveTo>
                      <a:pt x="-21078" y="12692"/>
                    </a:moveTo>
                    <a:cubicBezTo>
                      <a:pt x="-18347" y="16642"/>
                      <a:pt x="-5619" y="27614"/>
                      <a:pt x="6231" y="30077"/>
                    </a:cubicBezTo>
                    <a:cubicBezTo>
                      <a:pt x="16837" y="32271"/>
                      <a:pt x="28224" y="9108"/>
                      <a:pt x="27541" y="4816"/>
                    </a:cubicBezTo>
                    <a:cubicBezTo>
                      <a:pt x="26859" y="525"/>
                      <a:pt x="20519" y="-12666"/>
                      <a:pt x="5085" y="-9228"/>
                    </a:cubicBezTo>
                    <a:cubicBezTo>
                      <a:pt x="-10325" y="-5815"/>
                      <a:pt x="-24491" y="13"/>
                      <a:pt x="-21078" y="12692"/>
                    </a:cubicBezTo>
                  </a:path>
                </a:pathLst>
              </a:custGeom>
              <a:solidFill>
                <a:srgbClr val="F77854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38" name="Forma Livre: Forma 337">
                <a:extLst>
                  <a:ext uri="{FF2B5EF4-FFF2-40B4-BE49-F238E27FC236}">
                    <a16:creationId xmlns:a16="http://schemas.microsoft.com/office/drawing/2014/main" id="{AC561FB1-BD84-9D0E-2276-E41359466025}"/>
                  </a:ext>
                </a:extLst>
              </p:cNvPr>
              <p:cNvSpPr/>
              <p:nvPr/>
            </p:nvSpPr>
            <p:spPr>
              <a:xfrm flipV="1">
                <a:off x="6045549" y="3373041"/>
                <a:ext cx="185552" cy="129081"/>
              </a:xfrm>
              <a:custGeom>
                <a:avLst/>
                <a:gdLst>
                  <a:gd name="connsiteX0" fmla="*/ 1272 w 185552"/>
                  <a:gd name="connsiteY0" fmla="*/ -8625 h 129081"/>
                  <a:gd name="connsiteX1" fmla="*/ -21818 w 185552"/>
                  <a:gd name="connsiteY1" fmla="*/ 71716 h 129081"/>
                  <a:gd name="connsiteX2" fmla="*/ 140644 w 185552"/>
                  <a:gd name="connsiteY2" fmla="*/ 120457 h 129081"/>
                  <a:gd name="connsiteX3" fmla="*/ 163734 w 185552"/>
                  <a:gd name="connsiteY3" fmla="*/ 40091 h 129081"/>
                  <a:gd name="connsiteX4" fmla="*/ 1272 w 185552"/>
                  <a:gd name="connsiteY4" fmla="*/ -8625 h 12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552" h="129081">
                    <a:moveTo>
                      <a:pt x="1272" y="-8625"/>
                    </a:moveTo>
                    <a:lnTo>
                      <a:pt x="-21818" y="71716"/>
                    </a:lnTo>
                    <a:lnTo>
                      <a:pt x="140644" y="120457"/>
                    </a:lnTo>
                    <a:lnTo>
                      <a:pt x="163734" y="40091"/>
                    </a:lnTo>
                    <a:lnTo>
                      <a:pt x="1272" y="-8625"/>
                    </a:lnTo>
                  </a:path>
                </a:pathLst>
              </a:custGeom>
              <a:solidFill>
                <a:srgbClr val="4D4D4D"/>
              </a:solidFill>
              <a:ln w="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440" dirty="0">
                  <a:latin typeface="Roboto" panose="02000000000000000000" pitchFamily="2" charset="0"/>
                </a:endParaRPr>
              </a:p>
            </p:txBody>
          </p:sp>
          <p:grpSp>
            <p:nvGrpSpPr>
              <p:cNvPr id="339" name="Agrupar 338">
                <a:extLst>
                  <a:ext uri="{FF2B5EF4-FFF2-40B4-BE49-F238E27FC236}">
                    <a16:creationId xmlns:a16="http://schemas.microsoft.com/office/drawing/2014/main" id="{D6657226-B6AA-D5A9-AE80-F7D7ED1D22BE}"/>
                  </a:ext>
                </a:extLst>
              </p:cNvPr>
              <p:cNvGrpSpPr/>
              <p:nvPr/>
            </p:nvGrpSpPr>
            <p:grpSpPr>
              <a:xfrm>
                <a:off x="5723707" y="3035346"/>
                <a:ext cx="504151" cy="1338435"/>
                <a:chOff x="5723707" y="3035346"/>
                <a:chExt cx="504151" cy="1338435"/>
              </a:xfrm>
            </p:grpSpPr>
            <p:sp>
              <p:nvSpPr>
                <p:cNvPr id="340" name="Forma Livre: Forma 339">
                  <a:extLst>
                    <a:ext uri="{FF2B5EF4-FFF2-40B4-BE49-F238E27FC236}">
                      <a16:creationId xmlns:a16="http://schemas.microsoft.com/office/drawing/2014/main" id="{E21421A7-2720-DBAB-48E6-643A6E708E11}"/>
                    </a:ext>
                  </a:extLst>
                </p:cNvPr>
                <p:cNvSpPr/>
                <p:nvPr/>
              </p:nvSpPr>
              <p:spPr>
                <a:xfrm flipV="1">
                  <a:off x="5723707" y="4316311"/>
                  <a:ext cx="163492" cy="57470"/>
                </a:xfrm>
                <a:custGeom>
                  <a:avLst/>
                  <a:gdLst>
                    <a:gd name="connsiteX0" fmla="*/ -18012 w 163492"/>
                    <a:gd name="connsiteY0" fmla="*/ -4407 h 57470"/>
                    <a:gd name="connsiteX1" fmla="*/ -16159 w 163492"/>
                    <a:gd name="connsiteY1" fmla="*/ 53063 h 57470"/>
                    <a:gd name="connsiteX2" fmla="*/ 66669 w 163492"/>
                    <a:gd name="connsiteY2" fmla="*/ 52965 h 57470"/>
                    <a:gd name="connsiteX3" fmla="*/ 141768 w 163492"/>
                    <a:gd name="connsiteY3" fmla="*/ -4407 h 57470"/>
                    <a:gd name="connsiteX4" fmla="*/ -18012 w 163492"/>
                    <a:gd name="connsiteY4" fmla="*/ -4407 h 57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492" h="57470">
                      <a:moveTo>
                        <a:pt x="-18012" y="-4407"/>
                      </a:moveTo>
                      <a:cubicBezTo>
                        <a:pt x="-21401" y="10003"/>
                        <a:pt x="-22206" y="27436"/>
                        <a:pt x="-16159" y="53063"/>
                      </a:cubicBezTo>
                      <a:lnTo>
                        <a:pt x="66669" y="52965"/>
                      </a:lnTo>
                      <a:cubicBezTo>
                        <a:pt x="66669" y="52965"/>
                        <a:pt x="153496" y="48308"/>
                        <a:pt x="141768" y="-4407"/>
                      </a:cubicBezTo>
                      <a:lnTo>
                        <a:pt x="-18012" y="-4407"/>
                      </a:lnTo>
                    </a:path>
                  </a:pathLst>
                </a:custGeom>
                <a:solidFill>
                  <a:schemeClr val="accent6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1" name="Forma Livre: Forma 340">
                  <a:extLst>
                    <a:ext uri="{FF2B5EF4-FFF2-40B4-BE49-F238E27FC236}">
                      <a16:creationId xmlns:a16="http://schemas.microsoft.com/office/drawing/2014/main" id="{617231E1-494F-2F7F-77F5-9D4A845E98E3}"/>
                    </a:ext>
                  </a:extLst>
                </p:cNvPr>
                <p:cNvSpPr/>
                <p:nvPr/>
              </p:nvSpPr>
              <p:spPr>
                <a:xfrm flipV="1">
                  <a:off x="5780068" y="4316311"/>
                  <a:ext cx="163504" cy="57470"/>
                </a:xfrm>
                <a:custGeom>
                  <a:avLst/>
                  <a:gdLst>
                    <a:gd name="connsiteX0" fmla="*/ -18224 w 163504"/>
                    <a:gd name="connsiteY0" fmla="*/ -4407 h 57470"/>
                    <a:gd name="connsiteX1" fmla="*/ -16347 w 163504"/>
                    <a:gd name="connsiteY1" fmla="*/ 53063 h 57470"/>
                    <a:gd name="connsiteX2" fmla="*/ 66481 w 163504"/>
                    <a:gd name="connsiteY2" fmla="*/ 52965 h 57470"/>
                    <a:gd name="connsiteX3" fmla="*/ 141580 w 163504"/>
                    <a:gd name="connsiteY3" fmla="*/ -4407 h 57470"/>
                    <a:gd name="connsiteX4" fmla="*/ -18224 w 163504"/>
                    <a:gd name="connsiteY4" fmla="*/ -4407 h 57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504" h="57470">
                      <a:moveTo>
                        <a:pt x="-18224" y="-4407"/>
                      </a:moveTo>
                      <a:cubicBezTo>
                        <a:pt x="-21589" y="10003"/>
                        <a:pt x="-22419" y="27436"/>
                        <a:pt x="-16347" y="53063"/>
                      </a:cubicBezTo>
                      <a:lnTo>
                        <a:pt x="66481" y="52965"/>
                      </a:lnTo>
                      <a:cubicBezTo>
                        <a:pt x="66481" y="52965"/>
                        <a:pt x="153308" y="48308"/>
                        <a:pt x="141580" y="-4407"/>
                      </a:cubicBezTo>
                      <a:lnTo>
                        <a:pt x="-18224" y="-4407"/>
                      </a:lnTo>
                    </a:path>
                  </a:pathLst>
                </a:custGeom>
                <a:solidFill>
                  <a:schemeClr val="accent6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2" name="Forma Livre: Forma 341">
                  <a:extLst>
                    <a:ext uri="{FF2B5EF4-FFF2-40B4-BE49-F238E27FC236}">
                      <a16:creationId xmlns:a16="http://schemas.microsoft.com/office/drawing/2014/main" id="{51DFF4CB-F1FC-BAD7-503C-8122C560818C}"/>
                    </a:ext>
                  </a:extLst>
                </p:cNvPr>
                <p:cNvSpPr/>
                <p:nvPr/>
              </p:nvSpPr>
              <p:spPr>
                <a:xfrm flipV="1">
                  <a:off x="5729207" y="3643811"/>
                  <a:ext cx="176872" cy="676132"/>
                </a:xfrm>
                <a:custGeom>
                  <a:avLst/>
                  <a:gdLst>
                    <a:gd name="connsiteX0" fmla="*/ -20678 w 176872"/>
                    <a:gd name="connsiteY0" fmla="*/ -6095 h 676132"/>
                    <a:gd name="connsiteX1" fmla="*/ 69562 w 176872"/>
                    <a:gd name="connsiteY1" fmla="*/ -6095 h 676132"/>
                    <a:gd name="connsiteX2" fmla="*/ 156194 w 176872"/>
                    <a:gd name="connsiteY2" fmla="*/ 670037 h 676132"/>
                    <a:gd name="connsiteX3" fmla="*/ -11145 w 176872"/>
                    <a:gd name="connsiteY3" fmla="*/ 670037 h 676132"/>
                    <a:gd name="connsiteX4" fmla="*/ 27648 w 176872"/>
                    <a:gd name="connsiteY4" fmla="*/ 384784 h 676132"/>
                    <a:gd name="connsiteX5" fmla="*/ -20678 w 176872"/>
                    <a:gd name="connsiteY5" fmla="*/ -6095 h 676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872" h="676132">
                      <a:moveTo>
                        <a:pt x="-20678" y="-6095"/>
                      </a:moveTo>
                      <a:lnTo>
                        <a:pt x="69562" y="-6095"/>
                      </a:lnTo>
                      <a:cubicBezTo>
                        <a:pt x="79949" y="63127"/>
                        <a:pt x="149708" y="530715"/>
                        <a:pt x="156194" y="670037"/>
                      </a:cubicBezTo>
                      <a:lnTo>
                        <a:pt x="-11145" y="670037"/>
                      </a:lnTo>
                      <a:lnTo>
                        <a:pt x="27648" y="384784"/>
                      </a:lnTo>
                      <a:cubicBezTo>
                        <a:pt x="10849" y="258189"/>
                        <a:pt x="-12730" y="105212"/>
                        <a:pt x="-20678" y="-6095"/>
                      </a:cubicBezTo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3" name="Forma Livre: Forma 342">
                  <a:extLst>
                    <a:ext uri="{FF2B5EF4-FFF2-40B4-BE49-F238E27FC236}">
                      <a16:creationId xmlns:a16="http://schemas.microsoft.com/office/drawing/2014/main" id="{9585D3D1-6FAF-F118-67C7-A35903496758}"/>
                    </a:ext>
                  </a:extLst>
                </p:cNvPr>
                <p:cNvSpPr/>
                <p:nvPr/>
              </p:nvSpPr>
              <p:spPr>
                <a:xfrm flipV="1">
                  <a:off x="6045963" y="3173705"/>
                  <a:ext cx="57348" cy="70739"/>
                </a:xfrm>
                <a:custGeom>
                  <a:avLst/>
                  <a:gdLst>
                    <a:gd name="connsiteX0" fmla="*/ -21592 w 57348"/>
                    <a:gd name="connsiteY0" fmla="*/ 4111 h 70739"/>
                    <a:gd name="connsiteX1" fmla="*/ -17252 w 57348"/>
                    <a:gd name="connsiteY1" fmla="*/ 51194 h 70739"/>
                    <a:gd name="connsiteX2" fmla="*/ 5668 w 57348"/>
                    <a:gd name="connsiteY2" fmla="*/ 58338 h 70739"/>
                    <a:gd name="connsiteX3" fmla="*/ 35757 w 57348"/>
                    <a:gd name="connsiteY3" fmla="*/ 26275 h 70739"/>
                    <a:gd name="connsiteX4" fmla="*/ 1937 w 57348"/>
                    <a:gd name="connsiteY4" fmla="*/ -9397 h 70739"/>
                    <a:gd name="connsiteX5" fmla="*/ -21592 w 57348"/>
                    <a:gd name="connsiteY5" fmla="*/ 4111 h 7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348" h="70739">
                      <a:moveTo>
                        <a:pt x="-21592" y="4111"/>
                      </a:moveTo>
                      <a:cubicBezTo>
                        <a:pt x="-21592" y="4111"/>
                        <a:pt x="-21421" y="45976"/>
                        <a:pt x="-17252" y="51194"/>
                      </a:cubicBezTo>
                      <a:cubicBezTo>
                        <a:pt x="-13058" y="56436"/>
                        <a:pt x="-2695" y="65653"/>
                        <a:pt x="5668" y="58338"/>
                      </a:cubicBezTo>
                      <a:cubicBezTo>
                        <a:pt x="6912" y="21691"/>
                        <a:pt x="25638" y="44537"/>
                        <a:pt x="35757" y="26275"/>
                      </a:cubicBezTo>
                      <a:cubicBezTo>
                        <a:pt x="34708" y="18448"/>
                        <a:pt x="16055" y="-6788"/>
                        <a:pt x="1937" y="-9397"/>
                      </a:cubicBezTo>
                      <a:cubicBezTo>
                        <a:pt x="-12180" y="-12031"/>
                        <a:pt x="-21592" y="4111"/>
                        <a:pt x="-21592" y="4111"/>
                      </a:cubicBezTo>
                    </a:path>
                  </a:pathLst>
                </a:custGeom>
                <a:solidFill>
                  <a:srgbClr val="F7A58E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4" name="Forma Livre: Forma 343">
                  <a:extLst>
                    <a:ext uri="{FF2B5EF4-FFF2-40B4-BE49-F238E27FC236}">
                      <a16:creationId xmlns:a16="http://schemas.microsoft.com/office/drawing/2014/main" id="{3E3AB1C7-F5B0-7B20-4401-429D25ED1099}"/>
                    </a:ext>
                  </a:extLst>
                </p:cNvPr>
                <p:cNvSpPr/>
                <p:nvPr/>
              </p:nvSpPr>
              <p:spPr>
                <a:xfrm flipV="1">
                  <a:off x="6057301" y="3129406"/>
                  <a:ext cx="16197" cy="64992"/>
                </a:xfrm>
                <a:custGeom>
                  <a:avLst/>
                  <a:gdLst>
                    <a:gd name="connsiteX0" fmla="*/ -21559 w 16197"/>
                    <a:gd name="connsiteY0" fmla="*/ -6289 h 64992"/>
                    <a:gd name="connsiteX1" fmla="*/ -13537 w 16197"/>
                    <a:gd name="connsiteY1" fmla="*/ 54522 h 64992"/>
                    <a:gd name="connsiteX2" fmla="*/ -6637 w 16197"/>
                    <a:gd name="connsiteY2" fmla="*/ -2144 h 64992"/>
                    <a:gd name="connsiteX3" fmla="*/ -21559 w 16197"/>
                    <a:gd name="connsiteY3" fmla="*/ -6289 h 6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7" h="64992">
                      <a:moveTo>
                        <a:pt x="-21559" y="-6289"/>
                      </a:moveTo>
                      <a:cubicBezTo>
                        <a:pt x="-21559" y="-6289"/>
                        <a:pt x="-19389" y="47841"/>
                        <a:pt x="-13537" y="54522"/>
                      </a:cubicBezTo>
                      <a:cubicBezTo>
                        <a:pt x="-7709" y="61203"/>
                        <a:pt x="-3004" y="6488"/>
                        <a:pt x="-6637" y="-2144"/>
                      </a:cubicBezTo>
                      <a:cubicBezTo>
                        <a:pt x="-10245" y="-10775"/>
                        <a:pt x="-17487" y="-12287"/>
                        <a:pt x="-21559" y="-6289"/>
                      </a:cubicBezTo>
                    </a:path>
                  </a:pathLst>
                </a:custGeom>
                <a:solidFill>
                  <a:srgbClr val="F7A58E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5" name="Forma Livre: Forma 344">
                  <a:extLst>
                    <a:ext uri="{FF2B5EF4-FFF2-40B4-BE49-F238E27FC236}">
                      <a16:creationId xmlns:a16="http://schemas.microsoft.com/office/drawing/2014/main" id="{0241F87F-43D4-107E-EBC2-8E60B28B8FF8}"/>
                    </a:ext>
                  </a:extLst>
                </p:cNvPr>
                <p:cNvSpPr/>
                <p:nvPr/>
              </p:nvSpPr>
              <p:spPr>
                <a:xfrm flipV="1">
                  <a:off x="6075905" y="3169250"/>
                  <a:ext cx="31209" cy="58745"/>
                </a:xfrm>
                <a:custGeom>
                  <a:avLst/>
                  <a:gdLst>
                    <a:gd name="connsiteX0" fmla="*/ -17702 w 31209"/>
                    <a:gd name="connsiteY0" fmla="*/ 14971 h 58745"/>
                    <a:gd name="connsiteX1" fmla="*/ -4316 w 31209"/>
                    <a:gd name="connsiteY1" fmla="*/ 25066 h 58745"/>
                    <a:gd name="connsiteX2" fmla="*/ -11119 w 31209"/>
                    <a:gd name="connsiteY2" fmla="*/ 40354 h 58745"/>
                    <a:gd name="connsiteX3" fmla="*/ -4658 w 31209"/>
                    <a:gd name="connsiteY3" fmla="*/ 49010 h 58745"/>
                    <a:gd name="connsiteX4" fmla="*/ 9558 w 31209"/>
                    <a:gd name="connsiteY4" fmla="*/ 22310 h 58745"/>
                    <a:gd name="connsiteX5" fmla="*/ -6925 w 31209"/>
                    <a:gd name="connsiteY5" fmla="*/ -8899 h 58745"/>
                    <a:gd name="connsiteX6" fmla="*/ -17702 w 31209"/>
                    <a:gd name="connsiteY6" fmla="*/ 14971 h 58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209" h="58745">
                      <a:moveTo>
                        <a:pt x="-17702" y="14971"/>
                      </a:moveTo>
                      <a:lnTo>
                        <a:pt x="-4316" y="25066"/>
                      </a:lnTo>
                      <a:cubicBezTo>
                        <a:pt x="-4316" y="25066"/>
                        <a:pt x="-11387" y="31990"/>
                        <a:pt x="-11119" y="40354"/>
                      </a:cubicBezTo>
                      <a:cubicBezTo>
                        <a:pt x="-10851" y="48741"/>
                        <a:pt x="-4658" y="49010"/>
                        <a:pt x="-4658" y="49010"/>
                      </a:cubicBezTo>
                      <a:cubicBezTo>
                        <a:pt x="-4658" y="49010"/>
                        <a:pt x="9558" y="31235"/>
                        <a:pt x="9558" y="22310"/>
                      </a:cubicBezTo>
                      <a:cubicBezTo>
                        <a:pt x="9558" y="13411"/>
                        <a:pt x="1462" y="-1341"/>
                        <a:pt x="-6925" y="-8899"/>
                      </a:cubicBezTo>
                      <a:cubicBezTo>
                        <a:pt x="-11923" y="-13386"/>
                        <a:pt x="-29382" y="976"/>
                        <a:pt x="-17702" y="14971"/>
                      </a:cubicBezTo>
                    </a:path>
                  </a:pathLst>
                </a:custGeom>
                <a:solidFill>
                  <a:srgbClr val="F7A58E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6" name="Forma Livre: Forma 345">
                  <a:extLst>
                    <a:ext uri="{FF2B5EF4-FFF2-40B4-BE49-F238E27FC236}">
                      <a16:creationId xmlns:a16="http://schemas.microsoft.com/office/drawing/2014/main" id="{941B38AC-F63F-3C4E-EC47-B93610856C12}"/>
                    </a:ext>
                  </a:extLst>
                </p:cNvPr>
                <p:cNvSpPr/>
                <p:nvPr/>
              </p:nvSpPr>
              <p:spPr>
                <a:xfrm flipV="1">
                  <a:off x="5801280" y="3230646"/>
                  <a:ext cx="286012" cy="188306"/>
                </a:xfrm>
                <a:custGeom>
                  <a:avLst/>
                  <a:gdLst>
                    <a:gd name="connsiteX0" fmla="*/ 264884 w 286012"/>
                    <a:gd name="connsiteY0" fmla="*/ 167405 h 188306"/>
                    <a:gd name="connsiteX1" fmla="*/ 182421 w 286012"/>
                    <a:gd name="connsiteY1" fmla="*/ -8980 h 188306"/>
                    <a:gd name="connsiteX2" fmla="*/ 149529 w 286012"/>
                    <a:gd name="connsiteY2" fmla="*/ -4762 h 188306"/>
                    <a:gd name="connsiteX3" fmla="*/ 149529 w 286012"/>
                    <a:gd name="connsiteY3" fmla="*/ -4762 h 188306"/>
                    <a:gd name="connsiteX4" fmla="*/ 107517 w 286012"/>
                    <a:gd name="connsiteY4" fmla="*/ 2163 h 188306"/>
                    <a:gd name="connsiteX5" fmla="*/ 41099 w 286012"/>
                    <a:gd name="connsiteY5" fmla="*/ 15378 h 188306"/>
                    <a:gd name="connsiteX6" fmla="*/ -17736 w 286012"/>
                    <a:gd name="connsiteY6" fmla="*/ 95256 h 188306"/>
                    <a:gd name="connsiteX7" fmla="*/ 71846 w 286012"/>
                    <a:gd name="connsiteY7" fmla="*/ 126832 h 188306"/>
                    <a:gd name="connsiteX8" fmla="*/ 176764 w 286012"/>
                    <a:gd name="connsiteY8" fmla="*/ 87527 h 188306"/>
                    <a:gd name="connsiteX9" fmla="*/ 223555 w 286012"/>
                    <a:gd name="connsiteY9" fmla="*/ 179157 h 188306"/>
                    <a:gd name="connsiteX10" fmla="*/ 264884 w 286012"/>
                    <a:gd name="connsiteY10" fmla="*/ 167405 h 188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6012" h="188306">
                      <a:moveTo>
                        <a:pt x="264884" y="167405"/>
                      </a:moveTo>
                      <a:cubicBezTo>
                        <a:pt x="264884" y="167405"/>
                        <a:pt x="244134" y="-15490"/>
                        <a:pt x="182421" y="-8980"/>
                      </a:cubicBezTo>
                      <a:cubicBezTo>
                        <a:pt x="171815" y="-7858"/>
                        <a:pt x="160697" y="-6395"/>
                        <a:pt x="149529" y="-4762"/>
                      </a:cubicBezTo>
                      <a:lnTo>
                        <a:pt x="149529" y="-4762"/>
                      </a:lnTo>
                      <a:cubicBezTo>
                        <a:pt x="135217" y="-2665"/>
                        <a:pt x="120879" y="-251"/>
                        <a:pt x="107517" y="2163"/>
                      </a:cubicBezTo>
                      <a:cubicBezTo>
                        <a:pt x="70553" y="8795"/>
                        <a:pt x="41099" y="15378"/>
                        <a:pt x="41099" y="15378"/>
                      </a:cubicBezTo>
                      <a:cubicBezTo>
                        <a:pt x="41099" y="15378"/>
                        <a:pt x="-38266" y="34592"/>
                        <a:pt x="-17736" y="95256"/>
                      </a:cubicBezTo>
                      <a:cubicBezTo>
                        <a:pt x="2794" y="155945"/>
                        <a:pt x="71846" y="126832"/>
                        <a:pt x="71846" y="126832"/>
                      </a:cubicBezTo>
                      <a:lnTo>
                        <a:pt x="176764" y="87527"/>
                      </a:lnTo>
                      <a:lnTo>
                        <a:pt x="223555" y="179157"/>
                      </a:lnTo>
                      <a:lnTo>
                        <a:pt x="264884" y="167405"/>
                      </a:lnTo>
                    </a:path>
                  </a:pathLst>
                </a:custGeom>
                <a:solidFill>
                  <a:schemeClr val="accent5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7" name="Forma Livre: Forma 346">
                  <a:extLst>
                    <a:ext uri="{FF2B5EF4-FFF2-40B4-BE49-F238E27FC236}">
                      <a16:creationId xmlns:a16="http://schemas.microsoft.com/office/drawing/2014/main" id="{5EF0BE2B-16B2-112C-4691-28C60B4818EF}"/>
                    </a:ext>
                  </a:extLst>
                </p:cNvPr>
                <p:cNvSpPr/>
                <p:nvPr/>
              </p:nvSpPr>
              <p:spPr>
                <a:xfrm flipV="1">
                  <a:off x="5812144" y="3055907"/>
                  <a:ext cx="165815" cy="186332"/>
                </a:xfrm>
                <a:custGeom>
                  <a:avLst/>
                  <a:gdLst>
                    <a:gd name="connsiteX0" fmla="*/ 139912 w 165815"/>
                    <a:gd name="connsiteY0" fmla="*/ 104839 h 186332"/>
                    <a:gd name="connsiteX1" fmla="*/ 104825 w 165815"/>
                    <a:gd name="connsiteY1" fmla="*/ -8906 h 186332"/>
                    <a:gd name="connsiteX2" fmla="*/ -16991 w 165815"/>
                    <a:gd name="connsiteY2" fmla="*/ 61243 h 186332"/>
                    <a:gd name="connsiteX3" fmla="*/ 36261 w 165815"/>
                    <a:gd name="connsiteY3" fmla="*/ 173769 h 186332"/>
                    <a:gd name="connsiteX4" fmla="*/ 139912 w 165815"/>
                    <a:gd name="connsiteY4" fmla="*/ 104839 h 186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815" h="186332">
                      <a:moveTo>
                        <a:pt x="139912" y="104839"/>
                      </a:moveTo>
                      <a:cubicBezTo>
                        <a:pt x="153835" y="54757"/>
                        <a:pt x="137206" y="-3908"/>
                        <a:pt x="104825" y="-8906"/>
                      </a:cubicBezTo>
                      <a:cubicBezTo>
                        <a:pt x="60375" y="-15782"/>
                        <a:pt x="-3068" y="11161"/>
                        <a:pt x="-16991" y="61243"/>
                      </a:cubicBezTo>
                      <a:cubicBezTo>
                        <a:pt x="-30889" y="111349"/>
                        <a:pt x="-7067" y="161724"/>
                        <a:pt x="36261" y="173769"/>
                      </a:cubicBezTo>
                      <a:cubicBezTo>
                        <a:pt x="79589" y="185790"/>
                        <a:pt x="125990" y="154945"/>
                        <a:pt x="139912" y="104839"/>
                      </a:cubicBezTo>
                    </a:path>
                  </a:pathLst>
                </a:custGeom>
                <a:solidFill>
                  <a:srgbClr val="F7A58E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8" name="Forma Livre: Forma 347">
                  <a:extLst>
                    <a:ext uri="{FF2B5EF4-FFF2-40B4-BE49-F238E27FC236}">
                      <a16:creationId xmlns:a16="http://schemas.microsoft.com/office/drawing/2014/main" id="{05B1BB58-18CB-72BC-EB7F-FCF0235A89C4}"/>
                    </a:ext>
                  </a:extLst>
                </p:cNvPr>
                <p:cNvSpPr/>
                <p:nvPr/>
              </p:nvSpPr>
              <p:spPr>
                <a:xfrm flipV="1">
                  <a:off x="5795393" y="3035346"/>
                  <a:ext cx="217565" cy="186083"/>
                </a:xfrm>
                <a:custGeom>
                  <a:avLst/>
                  <a:gdLst>
                    <a:gd name="connsiteX0" fmla="*/ 19234 w 217565"/>
                    <a:gd name="connsiteY0" fmla="*/ -10063 h 186083"/>
                    <a:gd name="connsiteX1" fmla="*/ -20973 w 217565"/>
                    <a:gd name="connsiteY1" fmla="*/ 90785 h 186083"/>
                    <a:gd name="connsiteX2" fmla="*/ 62318 w 217565"/>
                    <a:gd name="connsiteY2" fmla="*/ 175514 h 186083"/>
                    <a:gd name="connsiteX3" fmla="*/ 196570 w 217565"/>
                    <a:gd name="connsiteY3" fmla="*/ 153985 h 186083"/>
                    <a:gd name="connsiteX4" fmla="*/ 146439 w 217565"/>
                    <a:gd name="connsiteY4" fmla="*/ 104097 h 186083"/>
                    <a:gd name="connsiteX5" fmla="*/ 105378 w 217565"/>
                    <a:gd name="connsiteY5" fmla="*/ 30047 h 186083"/>
                    <a:gd name="connsiteX6" fmla="*/ 85653 w 217565"/>
                    <a:gd name="connsiteY6" fmla="*/ 53601 h 186083"/>
                    <a:gd name="connsiteX7" fmla="*/ 82020 w 217565"/>
                    <a:gd name="connsiteY7" fmla="*/ 20538 h 186083"/>
                    <a:gd name="connsiteX8" fmla="*/ 19234 w 217565"/>
                    <a:gd name="connsiteY8" fmla="*/ -10063 h 18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565" h="186083">
                      <a:moveTo>
                        <a:pt x="19234" y="-10063"/>
                      </a:moveTo>
                      <a:cubicBezTo>
                        <a:pt x="19234" y="-10063"/>
                        <a:pt x="-21826" y="32071"/>
                        <a:pt x="-20973" y="90785"/>
                      </a:cubicBezTo>
                      <a:cubicBezTo>
                        <a:pt x="-20119" y="149498"/>
                        <a:pt x="15382" y="170394"/>
                        <a:pt x="62318" y="175514"/>
                      </a:cubicBezTo>
                      <a:cubicBezTo>
                        <a:pt x="109255" y="180610"/>
                        <a:pt x="142489" y="145402"/>
                        <a:pt x="196570" y="153985"/>
                      </a:cubicBezTo>
                      <a:cubicBezTo>
                        <a:pt x="197131" y="135015"/>
                        <a:pt x="174308" y="100269"/>
                        <a:pt x="146439" y="104097"/>
                      </a:cubicBezTo>
                      <a:cubicBezTo>
                        <a:pt x="115351" y="95880"/>
                        <a:pt x="107938" y="75058"/>
                        <a:pt x="105378" y="30047"/>
                      </a:cubicBezTo>
                      <a:cubicBezTo>
                        <a:pt x="105378" y="30047"/>
                        <a:pt x="98746" y="57965"/>
                        <a:pt x="85653" y="53601"/>
                      </a:cubicBezTo>
                      <a:cubicBezTo>
                        <a:pt x="70414" y="48529"/>
                        <a:pt x="73852" y="27999"/>
                        <a:pt x="82020" y="20538"/>
                      </a:cubicBezTo>
                      <a:cubicBezTo>
                        <a:pt x="74778" y="6835"/>
                        <a:pt x="29987" y="-4552"/>
                        <a:pt x="19234" y="-10063"/>
                      </a:cubicBezTo>
                    </a:path>
                  </a:pathLst>
                </a:custGeom>
                <a:solidFill>
                  <a:srgbClr val="000000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49" name="Forma Livre: Forma 348">
                  <a:extLst>
                    <a:ext uri="{FF2B5EF4-FFF2-40B4-BE49-F238E27FC236}">
                      <a16:creationId xmlns:a16="http://schemas.microsoft.com/office/drawing/2014/main" id="{78386D4B-012E-1DC0-B1F7-C425EE313C0C}"/>
                    </a:ext>
                  </a:extLst>
                </p:cNvPr>
                <p:cNvSpPr/>
                <p:nvPr/>
              </p:nvSpPr>
              <p:spPr>
                <a:xfrm flipV="1">
                  <a:off x="5786165" y="3634619"/>
                  <a:ext cx="177091" cy="685325"/>
                </a:xfrm>
                <a:custGeom>
                  <a:avLst/>
                  <a:gdLst>
                    <a:gd name="connsiteX0" fmla="*/ -20881 w 177091"/>
                    <a:gd name="connsiteY0" fmla="*/ -6117 h 685325"/>
                    <a:gd name="connsiteX1" fmla="*/ 69115 w 177091"/>
                    <a:gd name="connsiteY1" fmla="*/ -6117 h 685325"/>
                    <a:gd name="connsiteX2" fmla="*/ 156211 w 177091"/>
                    <a:gd name="connsiteY2" fmla="*/ 679208 h 685325"/>
                    <a:gd name="connsiteX3" fmla="*/ -12445 w 177091"/>
                    <a:gd name="connsiteY3" fmla="*/ 679208 h 685325"/>
                    <a:gd name="connsiteX4" fmla="*/ 18351 w 177091"/>
                    <a:gd name="connsiteY4" fmla="*/ 357308 h 685325"/>
                    <a:gd name="connsiteX5" fmla="*/ -20881 w 177091"/>
                    <a:gd name="connsiteY5" fmla="*/ -6117 h 68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091" h="685325">
                      <a:moveTo>
                        <a:pt x="-20881" y="-6117"/>
                      </a:moveTo>
                      <a:lnTo>
                        <a:pt x="69115" y="-6117"/>
                      </a:lnTo>
                      <a:cubicBezTo>
                        <a:pt x="79576" y="64691"/>
                        <a:pt x="151115" y="552369"/>
                        <a:pt x="156211" y="679208"/>
                      </a:cubicBezTo>
                      <a:lnTo>
                        <a:pt x="-12445" y="679208"/>
                      </a:lnTo>
                      <a:lnTo>
                        <a:pt x="18351" y="357308"/>
                      </a:lnTo>
                      <a:cubicBezTo>
                        <a:pt x="1551" y="230737"/>
                        <a:pt x="-11982" y="104166"/>
                        <a:pt x="-20881" y="-6117"/>
                      </a:cubicBezTo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50" name="Forma Livre: Forma 349">
                  <a:extLst>
                    <a:ext uri="{FF2B5EF4-FFF2-40B4-BE49-F238E27FC236}">
                      <a16:creationId xmlns:a16="http://schemas.microsoft.com/office/drawing/2014/main" id="{D922CA4C-E6F6-900C-9955-206E3D799010}"/>
                    </a:ext>
                  </a:extLst>
                </p:cNvPr>
                <p:cNvSpPr/>
                <p:nvPr/>
              </p:nvSpPr>
              <p:spPr>
                <a:xfrm flipV="1">
                  <a:off x="5734474" y="3257199"/>
                  <a:ext cx="237219" cy="403168"/>
                </a:xfrm>
                <a:custGeom>
                  <a:avLst/>
                  <a:gdLst>
                    <a:gd name="connsiteX0" fmla="*/ 216415 w 237219"/>
                    <a:gd name="connsiteY0" fmla="*/ -8527 h 403168"/>
                    <a:gd name="connsiteX1" fmla="*/ -20804 w 237219"/>
                    <a:gd name="connsiteY1" fmla="*/ -5967 h 403168"/>
                    <a:gd name="connsiteX2" fmla="*/ -2444 w 237219"/>
                    <a:gd name="connsiteY2" fmla="*/ 311813 h 403168"/>
                    <a:gd name="connsiteX3" fmla="*/ 50369 w 237219"/>
                    <a:gd name="connsiteY3" fmla="*/ 394641 h 403168"/>
                    <a:gd name="connsiteX4" fmla="*/ 147534 w 237219"/>
                    <a:gd name="connsiteY4" fmla="*/ 371307 h 403168"/>
                    <a:gd name="connsiteX5" fmla="*/ 201810 w 237219"/>
                    <a:gd name="connsiteY5" fmla="*/ 166785 h 403168"/>
                    <a:gd name="connsiteX6" fmla="*/ 203810 w 237219"/>
                    <a:gd name="connsiteY6" fmla="*/ 154447 h 403168"/>
                    <a:gd name="connsiteX7" fmla="*/ 214684 w 237219"/>
                    <a:gd name="connsiteY7" fmla="*/ 59696 h 403168"/>
                    <a:gd name="connsiteX8" fmla="*/ 215342 w 237219"/>
                    <a:gd name="connsiteY8" fmla="*/ 45091 h 403168"/>
                    <a:gd name="connsiteX9" fmla="*/ 216415 w 237219"/>
                    <a:gd name="connsiteY9" fmla="*/ -8527 h 40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7219" h="403168">
                      <a:moveTo>
                        <a:pt x="216415" y="-8527"/>
                      </a:moveTo>
                      <a:lnTo>
                        <a:pt x="-20804" y="-5967"/>
                      </a:lnTo>
                      <a:cubicBezTo>
                        <a:pt x="-20804" y="-5967"/>
                        <a:pt x="-12099" y="272947"/>
                        <a:pt x="-2444" y="311813"/>
                      </a:cubicBezTo>
                      <a:cubicBezTo>
                        <a:pt x="7065" y="350679"/>
                        <a:pt x="50369" y="394641"/>
                        <a:pt x="50369" y="394641"/>
                      </a:cubicBezTo>
                      <a:lnTo>
                        <a:pt x="147534" y="371307"/>
                      </a:lnTo>
                      <a:cubicBezTo>
                        <a:pt x="166431" y="336732"/>
                        <a:pt x="188009" y="244517"/>
                        <a:pt x="201810" y="166785"/>
                      </a:cubicBezTo>
                      <a:cubicBezTo>
                        <a:pt x="202493" y="163176"/>
                        <a:pt x="203151" y="159007"/>
                        <a:pt x="203810" y="154447"/>
                      </a:cubicBezTo>
                      <a:cubicBezTo>
                        <a:pt x="208247" y="125505"/>
                        <a:pt x="212806" y="82079"/>
                        <a:pt x="214684" y="59696"/>
                      </a:cubicBezTo>
                      <a:cubicBezTo>
                        <a:pt x="215342" y="51381"/>
                        <a:pt x="215610" y="45895"/>
                        <a:pt x="215342" y="45091"/>
                      </a:cubicBezTo>
                      <a:cubicBezTo>
                        <a:pt x="209856" y="26852"/>
                        <a:pt x="216415" y="-8527"/>
                        <a:pt x="216415" y="-8527"/>
                      </a:cubicBezTo>
                    </a:path>
                  </a:pathLst>
                </a:custGeom>
                <a:solidFill>
                  <a:schemeClr val="accent5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51" name="Forma Livre: Forma 350">
                  <a:extLst>
                    <a:ext uri="{FF2B5EF4-FFF2-40B4-BE49-F238E27FC236}">
                      <a16:creationId xmlns:a16="http://schemas.microsoft.com/office/drawing/2014/main" id="{65367AE2-57E8-C0DA-F223-A18E0101668B}"/>
                    </a:ext>
                  </a:extLst>
                </p:cNvPr>
                <p:cNvSpPr/>
                <p:nvPr/>
              </p:nvSpPr>
              <p:spPr>
                <a:xfrm flipV="1">
                  <a:off x="5783800" y="3402349"/>
                  <a:ext cx="186162" cy="190615"/>
                </a:xfrm>
                <a:custGeom>
                  <a:avLst/>
                  <a:gdLst>
                    <a:gd name="connsiteX0" fmla="*/ 165273 w 186162"/>
                    <a:gd name="connsiteY0" fmla="*/ -7525 h 190615"/>
                    <a:gd name="connsiteX1" fmla="*/ 119824 w 186162"/>
                    <a:gd name="connsiteY1" fmla="*/ -5916 h 190615"/>
                    <a:gd name="connsiteX2" fmla="*/ -20889 w 186162"/>
                    <a:gd name="connsiteY2" fmla="*/ 182270 h 190615"/>
                    <a:gd name="connsiteX3" fmla="*/ 106169 w 186162"/>
                    <a:gd name="connsiteY3" fmla="*/ 87226 h 190615"/>
                    <a:gd name="connsiteX4" fmla="*/ 154399 w 186162"/>
                    <a:gd name="connsiteY4" fmla="*/ 87226 h 190615"/>
                    <a:gd name="connsiteX5" fmla="*/ 165273 w 186162"/>
                    <a:gd name="connsiteY5" fmla="*/ -7525 h 190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162" h="190615">
                      <a:moveTo>
                        <a:pt x="165273" y="-7525"/>
                      </a:moveTo>
                      <a:cubicBezTo>
                        <a:pt x="153618" y="-8866"/>
                        <a:pt x="138720" y="-8720"/>
                        <a:pt x="119824" y="-5916"/>
                      </a:cubicBezTo>
                      <a:cubicBezTo>
                        <a:pt x="58721" y="3203"/>
                        <a:pt x="-20889" y="182270"/>
                        <a:pt x="-20889" y="182270"/>
                      </a:cubicBezTo>
                      <a:lnTo>
                        <a:pt x="106169" y="87226"/>
                      </a:lnTo>
                      <a:lnTo>
                        <a:pt x="154399" y="87226"/>
                      </a:lnTo>
                      <a:cubicBezTo>
                        <a:pt x="158836" y="58284"/>
                        <a:pt x="163395" y="14858"/>
                        <a:pt x="165273" y="-7525"/>
                      </a:cubicBezTo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52" name="Forma Livre: Forma 351">
                  <a:extLst>
                    <a:ext uri="{FF2B5EF4-FFF2-40B4-BE49-F238E27FC236}">
                      <a16:creationId xmlns:a16="http://schemas.microsoft.com/office/drawing/2014/main" id="{490AD304-F536-E17F-E6E3-2E3CDFEAF89E}"/>
                    </a:ext>
                  </a:extLst>
                </p:cNvPr>
                <p:cNvSpPr/>
                <p:nvPr/>
              </p:nvSpPr>
              <p:spPr>
                <a:xfrm flipV="1">
                  <a:off x="6042306" y="3369871"/>
                  <a:ext cx="185552" cy="129081"/>
                </a:xfrm>
                <a:custGeom>
                  <a:avLst/>
                  <a:gdLst>
                    <a:gd name="connsiteX0" fmla="*/ 1284 w 185552"/>
                    <a:gd name="connsiteY0" fmla="*/ -8640 h 129081"/>
                    <a:gd name="connsiteX1" fmla="*/ -21807 w 185552"/>
                    <a:gd name="connsiteY1" fmla="*/ 71701 h 129081"/>
                    <a:gd name="connsiteX2" fmla="*/ 140656 w 185552"/>
                    <a:gd name="connsiteY2" fmla="*/ 120442 h 129081"/>
                    <a:gd name="connsiteX3" fmla="*/ 163746 w 185552"/>
                    <a:gd name="connsiteY3" fmla="*/ 40076 h 129081"/>
                    <a:gd name="connsiteX4" fmla="*/ 1284 w 185552"/>
                    <a:gd name="connsiteY4" fmla="*/ -8640 h 129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552" h="129081">
                      <a:moveTo>
                        <a:pt x="1284" y="-8640"/>
                      </a:moveTo>
                      <a:lnTo>
                        <a:pt x="-21807" y="71701"/>
                      </a:lnTo>
                      <a:lnTo>
                        <a:pt x="140656" y="120442"/>
                      </a:lnTo>
                      <a:lnTo>
                        <a:pt x="163746" y="40076"/>
                      </a:lnTo>
                      <a:lnTo>
                        <a:pt x="1284" y="-8640"/>
                      </a:lnTo>
                    </a:path>
                  </a:pathLst>
                </a:custGeom>
                <a:solidFill>
                  <a:srgbClr val="FFFFFF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353" name="Forma Livre: Forma 352">
                  <a:extLst>
                    <a:ext uri="{FF2B5EF4-FFF2-40B4-BE49-F238E27FC236}">
                      <a16:creationId xmlns:a16="http://schemas.microsoft.com/office/drawing/2014/main" id="{AC2CA230-C8F5-8CD6-4165-7D96CD6E4765}"/>
                    </a:ext>
                  </a:extLst>
                </p:cNvPr>
                <p:cNvSpPr/>
                <p:nvPr/>
              </p:nvSpPr>
              <p:spPr>
                <a:xfrm flipV="1">
                  <a:off x="5777896" y="3316712"/>
                  <a:ext cx="306497" cy="239025"/>
                </a:xfrm>
                <a:custGeom>
                  <a:avLst/>
                  <a:gdLst>
                    <a:gd name="connsiteX0" fmla="*/ 273903 w 306497"/>
                    <a:gd name="connsiteY0" fmla="*/ 68830 h 239025"/>
                    <a:gd name="connsiteX1" fmla="*/ 147162 w 306497"/>
                    <a:gd name="connsiteY1" fmla="*/ 82167 h 239025"/>
                    <a:gd name="connsiteX2" fmla="*/ 94837 w 306497"/>
                    <a:gd name="connsiteY2" fmla="*/ 180186 h 239025"/>
                    <a:gd name="connsiteX3" fmla="*/ 10887 w 306497"/>
                    <a:gd name="connsiteY3" fmla="*/ 224611 h 239025"/>
                    <a:gd name="connsiteX4" fmla="*/ -7912 w 306497"/>
                    <a:gd name="connsiteY4" fmla="*/ 127202 h 239025"/>
                    <a:gd name="connsiteX5" fmla="*/ 94495 w 306497"/>
                    <a:gd name="connsiteY5" fmla="*/ 1607 h 239025"/>
                    <a:gd name="connsiteX6" fmla="*/ 276951 w 306497"/>
                    <a:gd name="connsiteY6" fmla="*/ 34499 h 239025"/>
                    <a:gd name="connsiteX7" fmla="*/ 273903 w 306497"/>
                    <a:gd name="connsiteY7" fmla="*/ 68830 h 239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6497" h="239025">
                      <a:moveTo>
                        <a:pt x="273903" y="68830"/>
                      </a:moveTo>
                      <a:lnTo>
                        <a:pt x="147162" y="82167"/>
                      </a:lnTo>
                      <a:lnTo>
                        <a:pt x="94837" y="180186"/>
                      </a:lnTo>
                      <a:cubicBezTo>
                        <a:pt x="94837" y="180186"/>
                        <a:pt x="69406" y="250676"/>
                        <a:pt x="10887" y="224611"/>
                      </a:cubicBezTo>
                      <a:cubicBezTo>
                        <a:pt x="-47631" y="198546"/>
                        <a:pt x="-7912" y="127202"/>
                        <a:pt x="-7912" y="127202"/>
                      </a:cubicBezTo>
                      <a:cubicBezTo>
                        <a:pt x="-7912" y="127202"/>
                        <a:pt x="43657" y="37181"/>
                        <a:pt x="94495" y="1607"/>
                      </a:cubicBezTo>
                      <a:cubicBezTo>
                        <a:pt x="145333" y="-33943"/>
                        <a:pt x="276951" y="34499"/>
                        <a:pt x="276951" y="34499"/>
                      </a:cubicBezTo>
                      <a:cubicBezTo>
                        <a:pt x="290094" y="35669"/>
                        <a:pt x="287046" y="69976"/>
                        <a:pt x="273903" y="68830"/>
                      </a:cubicBezTo>
                    </a:path>
                  </a:pathLst>
                </a:custGeom>
                <a:solidFill>
                  <a:schemeClr val="accent5"/>
                </a:solidFill>
                <a:ln w="2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1440" dirty="0">
                    <a:latin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336" name="Forma Livre: Forma 335">
              <a:extLst>
                <a:ext uri="{FF2B5EF4-FFF2-40B4-BE49-F238E27FC236}">
                  <a16:creationId xmlns:a16="http://schemas.microsoft.com/office/drawing/2014/main" id="{0E14071F-A761-83B3-1FD2-BF75A61D00FC}"/>
                </a:ext>
              </a:extLst>
            </p:cNvPr>
            <p:cNvSpPr/>
            <p:nvPr/>
          </p:nvSpPr>
          <p:spPr>
            <a:xfrm flipV="1">
              <a:off x="6057033" y="3472669"/>
              <a:ext cx="28349" cy="44888"/>
            </a:xfrm>
            <a:custGeom>
              <a:avLst/>
              <a:gdLst>
                <a:gd name="connsiteX0" fmla="*/ -21580 w 28349"/>
                <a:gd name="connsiteY0" fmla="*/ 36531 h 44888"/>
                <a:gd name="connsiteX1" fmla="*/ -5877 w 28349"/>
                <a:gd name="connsiteY1" fmla="*/ 15220 h 44888"/>
                <a:gd name="connsiteX2" fmla="*/ -10559 w 28349"/>
                <a:gd name="connsiteY2" fmla="*/ -8358 h 44888"/>
                <a:gd name="connsiteX3" fmla="*/ 1828 w 28349"/>
                <a:gd name="connsiteY3" fmla="*/ -3798 h 44888"/>
                <a:gd name="connsiteX4" fmla="*/ 6704 w 28349"/>
                <a:gd name="connsiteY4" fmla="*/ 14391 h 44888"/>
                <a:gd name="connsiteX5" fmla="*/ -1513 w 28349"/>
                <a:gd name="connsiteY5" fmla="*/ 33556 h 44888"/>
                <a:gd name="connsiteX6" fmla="*/ -21580 w 28349"/>
                <a:gd name="connsiteY6" fmla="*/ 36531 h 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49" h="44888">
                  <a:moveTo>
                    <a:pt x="-21580" y="36531"/>
                  </a:moveTo>
                  <a:cubicBezTo>
                    <a:pt x="-21580" y="36531"/>
                    <a:pt x="-9193" y="28484"/>
                    <a:pt x="-5877" y="15220"/>
                  </a:cubicBezTo>
                  <a:cubicBezTo>
                    <a:pt x="-2537" y="1956"/>
                    <a:pt x="-10559" y="-8358"/>
                    <a:pt x="-10559" y="-8358"/>
                  </a:cubicBezTo>
                  <a:lnTo>
                    <a:pt x="1828" y="-3798"/>
                  </a:lnTo>
                  <a:cubicBezTo>
                    <a:pt x="1828" y="-3798"/>
                    <a:pt x="7436" y="6101"/>
                    <a:pt x="6704" y="14391"/>
                  </a:cubicBezTo>
                  <a:cubicBezTo>
                    <a:pt x="5583" y="26973"/>
                    <a:pt x="-1513" y="33556"/>
                    <a:pt x="-1513" y="33556"/>
                  </a:cubicBezTo>
                  <a:lnTo>
                    <a:pt x="-21580" y="36531"/>
                  </a:lnTo>
                </a:path>
              </a:pathLst>
            </a:custGeom>
            <a:solidFill>
              <a:srgbClr val="FFB900"/>
            </a:solidFill>
            <a:ln w="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sp>
        <p:nvSpPr>
          <p:cNvPr id="560" name="T1">
            <a:extLst>
              <a:ext uri="{FF2B5EF4-FFF2-40B4-BE49-F238E27FC236}">
                <a16:creationId xmlns:a16="http://schemas.microsoft.com/office/drawing/2014/main" id="{44C71858-0551-F68F-8483-A25046F4A651}"/>
              </a:ext>
            </a:extLst>
          </p:cNvPr>
          <p:cNvSpPr txBox="1"/>
          <p:nvPr/>
        </p:nvSpPr>
        <p:spPr>
          <a:xfrm>
            <a:off x="5528552" y="557367"/>
            <a:ext cx="3770248" cy="38779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2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920" b="1" dirty="0">
                <a:solidFill>
                  <a:srgbClr val="002060"/>
                </a:solidFill>
                <a:latin typeface="ARISTOTLE" panose="02000507020000020004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PORTAL DE NEGÓCIOS DA REDESIM</a:t>
            </a:r>
          </a:p>
        </p:txBody>
      </p:sp>
      <p:cxnSp>
        <p:nvCxnSpPr>
          <p:cNvPr id="569" name="Conector 1">
            <a:extLst>
              <a:ext uri="{FF2B5EF4-FFF2-40B4-BE49-F238E27FC236}">
                <a16:creationId xmlns:a16="http://schemas.microsoft.com/office/drawing/2014/main" id="{C4D15C4A-2FED-D68B-A22B-1F42B7A742AE}"/>
              </a:ext>
            </a:extLst>
          </p:cNvPr>
          <p:cNvCxnSpPr>
            <a:cxnSpLocks/>
          </p:cNvCxnSpPr>
          <p:nvPr/>
        </p:nvCxnSpPr>
        <p:spPr>
          <a:xfrm flipV="1">
            <a:off x="560608" y="932798"/>
            <a:ext cx="0" cy="3440291"/>
          </a:xfrm>
          <a:prstGeom prst="line">
            <a:avLst/>
          </a:prstGeom>
          <a:ln w="9525">
            <a:solidFill>
              <a:schemeClr val="accent5"/>
            </a:solidFill>
          </a:ln>
          <a:effectLst>
            <a:outerShdw blurRad="50800" dist="12700" dir="5400000" algn="ctr" rotWithShape="0">
              <a:schemeClr val="accent5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0" name="TXT">
            <a:extLst>
              <a:ext uri="{FF2B5EF4-FFF2-40B4-BE49-F238E27FC236}">
                <a16:creationId xmlns:a16="http://schemas.microsoft.com/office/drawing/2014/main" id="{ECA0CFAF-646E-EC8B-18FA-16EE2DC5FEDE}"/>
              </a:ext>
            </a:extLst>
          </p:cNvPr>
          <p:cNvSpPr txBox="1"/>
          <p:nvPr/>
        </p:nvSpPr>
        <p:spPr>
          <a:xfrm>
            <a:off x="196817" y="4416264"/>
            <a:ext cx="2906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0" i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243825" indent="-243825">
              <a:buFont typeface="Arial" panose="020B0604020202020204" pitchFamily="34" charset="0"/>
              <a:buChar char="•"/>
            </a:pPr>
            <a:r>
              <a:rPr lang="pt-BR" sz="1440" b="1" dirty="0">
                <a:solidFill>
                  <a:srgbClr val="002060"/>
                </a:solidFill>
              </a:rPr>
              <a:t>Interface única </a:t>
            </a:r>
            <a:r>
              <a:rPr lang="pt-BR" sz="1440" dirty="0">
                <a:solidFill>
                  <a:srgbClr val="002060"/>
                </a:solidFill>
              </a:rPr>
              <a:t>com o cidadão;</a:t>
            </a:r>
          </a:p>
          <a:p>
            <a:pPr marL="243825" indent="-243825">
              <a:buFont typeface="Arial" panose="020B0604020202020204" pitchFamily="34" charset="0"/>
              <a:buChar char="•"/>
            </a:pPr>
            <a:r>
              <a:rPr lang="pt-BR" sz="1440" b="1" dirty="0">
                <a:solidFill>
                  <a:srgbClr val="002060"/>
                </a:solidFill>
              </a:rPr>
              <a:t>Padroniza, moderniza </a:t>
            </a:r>
            <a:r>
              <a:rPr lang="pt-BR" sz="1440" dirty="0">
                <a:solidFill>
                  <a:srgbClr val="002060"/>
                </a:solidFill>
              </a:rPr>
              <a:t> e </a:t>
            </a:r>
            <a:r>
              <a:rPr lang="pt-BR" sz="1440" b="1" dirty="0">
                <a:solidFill>
                  <a:srgbClr val="002060"/>
                </a:solidFill>
              </a:rPr>
              <a:t>estrutura</a:t>
            </a:r>
            <a:r>
              <a:rPr lang="pt-BR" sz="1440" dirty="0">
                <a:solidFill>
                  <a:srgbClr val="002060"/>
                </a:solidFill>
              </a:rPr>
              <a:t> a oferta de serviços públicos.</a:t>
            </a:r>
          </a:p>
        </p:txBody>
      </p:sp>
      <p:grpSp>
        <p:nvGrpSpPr>
          <p:cNvPr id="585" name="Conector 2">
            <a:extLst>
              <a:ext uri="{FF2B5EF4-FFF2-40B4-BE49-F238E27FC236}">
                <a16:creationId xmlns:a16="http://schemas.microsoft.com/office/drawing/2014/main" id="{7519ED3C-68EA-C50C-759A-4A9874BE93A8}"/>
              </a:ext>
            </a:extLst>
          </p:cNvPr>
          <p:cNvGrpSpPr/>
          <p:nvPr/>
        </p:nvGrpSpPr>
        <p:grpSpPr>
          <a:xfrm>
            <a:off x="559289" y="912820"/>
            <a:ext cx="8594109" cy="86400"/>
            <a:chOff x="699111" y="1246644"/>
            <a:chExt cx="10742636" cy="108000"/>
          </a:xfrm>
        </p:grpSpPr>
        <p:cxnSp>
          <p:nvCxnSpPr>
            <p:cNvPr id="570" name="Conector 2">
              <a:extLst>
                <a:ext uri="{FF2B5EF4-FFF2-40B4-BE49-F238E27FC236}">
                  <a16:creationId xmlns:a16="http://schemas.microsoft.com/office/drawing/2014/main" id="{99F7BE99-5623-CDFD-2914-A84D06E8CE17}"/>
                </a:ext>
              </a:extLst>
            </p:cNvPr>
            <p:cNvCxnSpPr>
              <a:cxnSpLocks/>
            </p:cNvCxnSpPr>
            <p:nvPr/>
          </p:nvCxnSpPr>
          <p:spPr>
            <a:xfrm>
              <a:off x="699111" y="1276581"/>
              <a:ext cx="10634636" cy="0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>
              <a:outerShdw blurRad="50800" dist="12700" dir="5400000" algn="ctr" rotWithShape="0">
                <a:schemeClr val="accent5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" name="Elipse 583">
              <a:extLst>
                <a:ext uri="{FF2B5EF4-FFF2-40B4-BE49-F238E27FC236}">
                  <a16:creationId xmlns:a16="http://schemas.microsoft.com/office/drawing/2014/main" id="{D1B6273B-73F3-4CE3-1762-154B7C2AA295}"/>
                </a:ext>
              </a:extLst>
            </p:cNvPr>
            <p:cNvSpPr/>
            <p:nvPr/>
          </p:nvSpPr>
          <p:spPr>
            <a:xfrm>
              <a:off x="11333747" y="1246644"/>
              <a:ext cx="108000" cy="10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25400" dir="2700000" algn="tl" rotWithShape="0">
                <a:schemeClr val="bg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4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CEDAA43-4A92-AD04-05FB-939B455C408D}"/>
              </a:ext>
            </a:extLst>
          </p:cNvPr>
          <p:cNvGrpSpPr/>
          <p:nvPr/>
        </p:nvGrpSpPr>
        <p:grpSpPr>
          <a:xfrm>
            <a:off x="1020636" y="2965523"/>
            <a:ext cx="178145" cy="163733"/>
            <a:chOff x="0" y="0"/>
            <a:chExt cx="984009" cy="904403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C3343E6A-2C0F-8736-28CD-236C85FCF666}"/>
                </a:ext>
              </a:extLst>
            </p:cNvPr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CDBBC71-EA13-387F-D135-E9495ABE809C}"/>
                </a:ext>
              </a:extLst>
            </p:cNvPr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CF718FC0-8E91-4A3E-77AC-81FE665ABB76}"/>
              </a:ext>
            </a:extLst>
          </p:cNvPr>
          <p:cNvGrpSpPr/>
          <p:nvPr/>
        </p:nvGrpSpPr>
        <p:grpSpPr>
          <a:xfrm>
            <a:off x="5262103" y="2033381"/>
            <a:ext cx="207733" cy="190928"/>
            <a:chOff x="0" y="0"/>
            <a:chExt cx="984009" cy="904403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EA4DB2E0-78C2-4F00-B909-B45AC19E8E75}"/>
                </a:ext>
              </a:extLst>
            </p:cNvPr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47CB5F3-EB50-06F5-D7B3-E1B93EA2EF37}"/>
                </a:ext>
              </a:extLst>
            </p:cNvPr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D48FE053-7E44-FC5D-650A-EAC0B9D48F71}"/>
              </a:ext>
            </a:extLst>
          </p:cNvPr>
          <p:cNvSpPr txBox="1"/>
          <p:nvPr/>
        </p:nvSpPr>
        <p:spPr>
          <a:xfrm>
            <a:off x="1422400" y="1263589"/>
            <a:ext cx="3838318" cy="21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 Bold"/>
              </a:rPr>
              <a:t>IDENTIFICAÇÃO DO USUÁRIO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65F4CC2E-8E5C-18E0-7FC4-F6545E9A83E3}"/>
              </a:ext>
            </a:extLst>
          </p:cNvPr>
          <p:cNvSpPr txBox="1"/>
          <p:nvPr/>
        </p:nvSpPr>
        <p:spPr>
          <a:xfrm>
            <a:off x="1447701" y="2949224"/>
            <a:ext cx="4000889" cy="21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 Bold"/>
              </a:rPr>
              <a:t>ÁREA DE NOTIFICAÇÕES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95AC0ECF-5574-CDDE-334D-8DA81572EDAF}"/>
              </a:ext>
            </a:extLst>
          </p:cNvPr>
          <p:cNvSpPr txBox="1"/>
          <p:nvPr/>
        </p:nvSpPr>
        <p:spPr>
          <a:xfrm>
            <a:off x="1446310" y="2005823"/>
            <a:ext cx="3838318" cy="21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 Bold"/>
              </a:rPr>
              <a:t>TECNOLOGIA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A8707F90-1DA8-67B9-A20B-5455E8BCCEDE}"/>
              </a:ext>
            </a:extLst>
          </p:cNvPr>
          <p:cNvSpPr txBox="1"/>
          <p:nvPr/>
        </p:nvSpPr>
        <p:spPr>
          <a:xfrm>
            <a:off x="1422400" y="1520635"/>
            <a:ext cx="3519698" cy="219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"/>
              </a:rPr>
              <a:t>PLATAFORMA GOV.BR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AA395735-AE2C-BB89-96BB-3257E4B855E8}"/>
              </a:ext>
            </a:extLst>
          </p:cNvPr>
          <p:cNvSpPr txBox="1"/>
          <p:nvPr/>
        </p:nvSpPr>
        <p:spPr>
          <a:xfrm>
            <a:off x="1447701" y="3165632"/>
            <a:ext cx="3519698" cy="219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"/>
              </a:rPr>
              <a:t>FOCO NA CONFORMIDADE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EEEABB89-CF22-16BB-5738-11B5C8E94101}"/>
              </a:ext>
            </a:extLst>
          </p:cNvPr>
          <p:cNvSpPr txBox="1"/>
          <p:nvPr/>
        </p:nvSpPr>
        <p:spPr>
          <a:xfrm>
            <a:off x="1446310" y="2232393"/>
            <a:ext cx="3580204" cy="449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"/>
              </a:rPr>
              <a:t>UTILIZA TODA A ESTRUTURA TECNOLÓGICA </a:t>
            </a:r>
          </a:p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"/>
              </a:rPr>
              <a:t>DESENVOLVIDA PARA A REDESIM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F333628E-FC12-912A-201E-B37EB47A4CEC}"/>
              </a:ext>
            </a:extLst>
          </p:cNvPr>
          <p:cNvSpPr txBox="1"/>
          <p:nvPr/>
        </p:nvSpPr>
        <p:spPr>
          <a:xfrm>
            <a:off x="5568430" y="1237773"/>
            <a:ext cx="3838318" cy="21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 Bold"/>
              </a:rPr>
              <a:t>ENTRADA ÚNICA DE DADOS E DOCUMENTOS</a:t>
            </a: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534F0659-0AF8-7EC3-884A-9EDD8FE855EA}"/>
              </a:ext>
            </a:extLst>
          </p:cNvPr>
          <p:cNvSpPr txBox="1"/>
          <p:nvPr/>
        </p:nvSpPr>
        <p:spPr>
          <a:xfrm>
            <a:off x="5636414" y="2019366"/>
            <a:ext cx="3838318" cy="21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 Bold"/>
              </a:rPr>
              <a:t>VISÃO GERENCIAL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974640EB-958B-9E18-AD4A-FE62AC2AA872}"/>
              </a:ext>
            </a:extLst>
          </p:cNvPr>
          <p:cNvSpPr txBox="1"/>
          <p:nvPr/>
        </p:nvSpPr>
        <p:spPr>
          <a:xfrm>
            <a:off x="5672569" y="2728036"/>
            <a:ext cx="3838318" cy="21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 Bold"/>
              </a:rPr>
              <a:t>CUSTOMIZÁVEL PELO USUÁRIO</a:t>
            </a:r>
          </a:p>
        </p:txBody>
      </p:sp>
      <p:grpSp>
        <p:nvGrpSpPr>
          <p:cNvPr id="27" name="Group 34">
            <a:extLst>
              <a:ext uri="{FF2B5EF4-FFF2-40B4-BE49-F238E27FC236}">
                <a16:creationId xmlns:a16="http://schemas.microsoft.com/office/drawing/2014/main" id="{E8D0FC97-6764-11B0-0748-6F194517B4ED}"/>
              </a:ext>
            </a:extLst>
          </p:cNvPr>
          <p:cNvGrpSpPr/>
          <p:nvPr/>
        </p:nvGrpSpPr>
        <p:grpSpPr>
          <a:xfrm>
            <a:off x="1020881" y="1265246"/>
            <a:ext cx="178145" cy="163733"/>
            <a:chOff x="0" y="0"/>
            <a:chExt cx="984009" cy="904403"/>
          </a:xfrm>
        </p:grpSpPr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99D6205A-37B2-0AB9-548E-C0BE186EED8C}"/>
                </a:ext>
              </a:extLst>
            </p:cNvPr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840C175D-9DBA-4D70-D8F3-367B4148069C}"/>
                </a:ext>
              </a:extLst>
            </p:cNvPr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5FB011DA-53B8-D5BF-BC60-E26B9664EC03}"/>
              </a:ext>
            </a:extLst>
          </p:cNvPr>
          <p:cNvGrpSpPr/>
          <p:nvPr/>
        </p:nvGrpSpPr>
        <p:grpSpPr>
          <a:xfrm>
            <a:off x="1035153" y="2049395"/>
            <a:ext cx="178145" cy="163733"/>
            <a:chOff x="0" y="0"/>
            <a:chExt cx="984009" cy="904403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65608811-A21A-D16D-5A70-803AB38B8A0E}"/>
                </a:ext>
              </a:extLst>
            </p:cNvPr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58B855E5-AA4D-20C1-9833-10C742106ECF}"/>
                </a:ext>
              </a:extLst>
            </p:cNvPr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33" name="Group 34">
            <a:extLst>
              <a:ext uri="{FF2B5EF4-FFF2-40B4-BE49-F238E27FC236}">
                <a16:creationId xmlns:a16="http://schemas.microsoft.com/office/drawing/2014/main" id="{C25A9ED1-A843-DE8B-3A7C-549B64426E30}"/>
              </a:ext>
            </a:extLst>
          </p:cNvPr>
          <p:cNvGrpSpPr/>
          <p:nvPr/>
        </p:nvGrpSpPr>
        <p:grpSpPr>
          <a:xfrm>
            <a:off x="5276805" y="1265188"/>
            <a:ext cx="178145" cy="163733"/>
            <a:chOff x="0" y="0"/>
            <a:chExt cx="984009" cy="904403"/>
          </a:xfrm>
        </p:grpSpPr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E121E1BB-6600-4319-DC47-7EA6F6FFB0FB}"/>
                </a:ext>
              </a:extLst>
            </p:cNvPr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C012038-563B-7B87-68B7-F2C2C288D171}"/>
                </a:ext>
              </a:extLst>
            </p:cNvPr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6B15107-3FCB-5101-454F-71892505E557}"/>
              </a:ext>
            </a:extLst>
          </p:cNvPr>
          <p:cNvGrpSpPr/>
          <p:nvPr/>
        </p:nvGrpSpPr>
        <p:grpSpPr>
          <a:xfrm>
            <a:off x="5285734" y="2742666"/>
            <a:ext cx="207733" cy="190928"/>
            <a:chOff x="0" y="0"/>
            <a:chExt cx="984009" cy="904403"/>
          </a:xfrm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220BFAB8-80FB-B3C1-4058-158290153489}"/>
                </a:ext>
              </a:extLst>
            </p:cNvPr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8886A12E-956F-B4BC-F21E-67B8135BBE7A}"/>
                </a:ext>
              </a:extLst>
            </p:cNvPr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</p:spTree>
    <p:extLst>
      <p:ext uri="{BB962C8B-B14F-4D97-AF65-F5344CB8AC3E}">
        <p14:creationId xmlns:p14="http://schemas.microsoft.com/office/powerpoint/2010/main" val="332220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77778E-7 -4.44444E-6 L 0.01528 0.0467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23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3906 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4.44444E-6 L 0.15299 -4.44444E-6 " pathEditMode="relative" rAng="0" ptsTypes="AA">
                                      <p:cBhvr>
                                        <p:cTn id="28" dur="1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25E-6 7.40741E-7 L 0.02292 -0.15857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79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9167E-6 1.85185E-6 L 0.15716 0.00463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01406 -0.00116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1406 -0.00115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01498 0.0004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0046 L 0.01185 0.181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18171 L 0.31732 0.179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01 0.17871 L 0.34024 0.17871 L 0.35482 0.19259 L 0.36263 0.21435 L 0.36485 0.23843 L 0.36706 0.26621 L 0.37604 0.30208 L 0.40183 0.35394 " pathEditMode="relative" rAng="0" ptsTypes="AAAAAAAA">
                                      <p:cBhvr>
                                        <p:cTn id="5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875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 animBg="1"/>
      <p:bldP spid="560" grpId="0"/>
      <p:bldP spid="560" grpId="1"/>
      <p:bldP spid="580" grpId="0"/>
      <p:bldP spid="58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332" y="182562"/>
            <a:ext cx="9801932" cy="997996"/>
            <a:chOff x="0" y="0"/>
            <a:chExt cx="4840460" cy="492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0460" cy="492838"/>
            </a:xfrm>
            <a:custGeom>
              <a:avLst/>
              <a:gdLst/>
              <a:ahLst/>
              <a:cxnLst/>
              <a:rect l="l" t="t" r="r" b="b"/>
              <a:pathLst>
                <a:path w="4840460" h="492838">
                  <a:moveTo>
                    <a:pt x="0" y="0"/>
                  </a:moveTo>
                  <a:lnTo>
                    <a:pt x="4840460" y="0"/>
                  </a:lnTo>
                  <a:lnTo>
                    <a:pt x="4840460" y="492838"/>
                  </a:lnTo>
                  <a:lnTo>
                    <a:pt x="0" y="492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792"/>
                </a:lnSpc>
              </a:pPr>
              <a:endParaRPr sz="960" dirty="0"/>
            </a:p>
            <a:p>
              <a:pPr algn="ctr">
                <a:lnSpc>
                  <a:spcPts val="1792"/>
                </a:lnSpc>
              </a:pPr>
              <a:endParaRPr sz="96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1308" y="1281745"/>
            <a:ext cx="178145" cy="163733"/>
            <a:chOff x="0" y="0"/>
            <a:chExt cx="984009" cy="90440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177482"/>
            <a:ext cx="355600" cy="5491480"/>
            <a:chOff x="0" y="0"/>
            <a:chExt cx="175605" cy="27118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605" cy="2711842"/>
            </a:xfrm>
            <a:custGeom>
              <a:avLst/>
              <a:gdLst/>
              <a:ahLst/>
              <a:cxnLst/>
              <a:rect l="l" t="t" r="r" b="b"/>
              <a:pathLst>
                <a:path w="175605" h="2711842">
                  <a:moveTo>
                    <a:pt x="0" y="0"/>
                  </a:moveTo>
                  <a:lnTo>
                    <a:pt x="175605" y="0"/>
                  </a:lnTo>
                  <a:lnTo>
                    <a:pt x="175605" y="2711842"/>
                  </a:lnTo>
                  <a:lnTo>
                    <a:pt x="0" y="2711842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792"/>
                </a:lnSpc>
              </a:pPr>
              <a:endParaRPr sz="96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8332" y="5067058"/>
            <a:ext cx="9801932" cy="601904"/>
            <a:chOff x="0" y="0"/>
            <a:chExt cx="24504830" cy="1504760"/>
          </a:xfrm>
        </p:grpSpPr>
        <p:sp>
          <p:nvSpPr>
            <p:cNvPr id="12" name="Freeform 12"/>
            <p:cNvSpPr/>
            <p:nvPr/>
          </p:nvSpPr>
          <p:spPr>
            <a:xfrm>
              <a:off x="15014807" y="0"/>
              <a:ext cx="9490022" cy="1504760"/>
            </a:xfrm>
            <a:custGeom>
              <a:avLst/>
              <a:gdLst/>
              <a:ahLst/>
              <a:cxnLst/>
              <a:rect l="l" t="t" r="r" b="b"/>
              <a:pathLst>
                <a:path w="9490022" h="1504760">
                  <a:moveTo>
                    <a:pt x="0" y="0"/>
                  </a:moveTo>
                  <a:lnTo>
                    <a:pt x="9490023" y="0"/>
                  </a:lnTo>
                  <a:lnTo>
                    <a:pt x="9490023" y="1504760"/>
                  </a:lnTo>
                  <a:lnTo>
                    <a:pt x="0" y="150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658274"/>
              <a:ext cx="13030765" cy="846487"/>
            </a:xfrm>
            <a:custGeom>
              <a:avLst/>
              <a:gdLst/>
              <a:ahLst/>
              <a:cxnLst/>
              <a:rect l="l" t="t" r="r" b="b"/>
              <a:pathLst>
                <a:path w="13030765" h="846487">
                  <a:moveTo>
                    <a:pt x="0" y="0"/>
                  </a:moveTo>
                  <a:lnTo>
                    <a:pt x="13030765" y="0"/>
                  </a:lnTo>
                  <a:lnTo>
                    <a:pt x="13030765" y="846486"/>
                  </a:lnTo>
                  <a:lnTo>
                    <a:pt x="0" y="84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2280781" y="1693339"/>
            <a:ext cx="7156463" cy="3333121"/>
            <a:chOff x="0" y="0"/>
            <a:chExt cx="17891157" cy="833280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7891157" cy="8332803"/>
              <a:chOff x="0" y="0"/>
              <a:chExt cx="51706856" cy="2408245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51562077" cy="23937678"/>
              </a:xfrm>
              <a:custGeom>
                <a:avLst/>
                <a:gdLst/>
                <a:ahLst/>
                <a:cxnLst/>
                <a:rect l="l" t="t" r="r" b="b"/>
                <a:pathLst>
                  <a:path w="51562077" h="23937678">
                    <a:moveTo>
                      <a:pt x="0" y="0"/>
                    </a:moveTo>
                    <a:lnTo>
                      <a:pt x="51562077" y="0"/>
                    </a:lnTo>
                    <a:lnTo>
                      <a:pt x="51562077" y="23937678"/>
                    </a:lnTo>
                    <a:lnTo>
                      <a:pt x="0" y="239376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51706856" cy="24082457"/>
              </a:xfrm>
              <a:custGeom>
                <a:avLst/>
                <a:gdLst/>
                <a:ahLst/>
                <a:cxnLst/>
                <a:rect l="l" t="t" r="r" b="b"/>
                <a:pathLst>
                  <a:path w="51706856" h="24082457">
                    <a:moveTo>
                      <a:pt x="51562078" y="23937678"/>
                    </a:moveTo>
                    <a:lnTo>
                      <a:pt x="51706856" y="23937678"/>
                    </a:lnTo>
                    <a:lnTo>
                      <a:pt x="51706856" y="24082457"/>
                    </a:lnTo>
                    <a:lnTo>
                      <a:pt x="51562078" y="24082457"/>
                    </a:lnTo>
                    <a:lnTo>
                      <a:pt x="51562078" y="2393767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937678"/>
                    </a:lnTo>
                    <a:lnTo>
                      <a:pt x="0" y="23937678"/>
                    </a:lnTo>
                    <a:lnTo>
                      <a:pt x="0" y="144780"/>
                    </a:lnTo>
                    <a:close/>
                    <a:moveTo>
                      <a:pt x="0" y="23937678"/>
                    </a:moveTo>
                    <a:lnTo>
                      <a:pt x="144780" y="23937678"/>
                    </a:lnTo>
                    <a:lnTo>
                      <a:pt x="144780" y="24082457"/>
                    </a:lnTo>
                    <a:lnTo>
                      <a:pt x="0" y="24082457"/>
                    </a:lnTo>
                    <a:lnTo>
                      <a:pt x="0" y="23937678"/>
                    </a:lnTo>
                    <a:close/>
                    <a:moveTo>
                      <a:pt x="51562078" y="144780"/>
                    </a:moveTo>
                    <a:lnTo>
                      <a:pt x="51706856" y="144780"/>
                    </a:lnTo>
                    <a:lnTo>
                      <a:pt x="51706856" y="23937678"/>
                    </a:lnTo>
                    <a:lnTo>
                      <a:pt x="51562078" y="23937678"/>
                    </a:lnTo>
                    <a:lnTo>
                      <a:pt x="51562078" y="144780"/>
                    </a:lnTo>
                    <a:close/>
                    <a:moveTo>
                      <a:pt x="144780" y="23937678"/>
                    </a:moveTo>
                    <a:lnTo>
                      <a:pt x="51562078" y="23937678"/>
                    </a:lnTo>
                    <a:lnTo>
                      <a:pt x="51562078" y="24082457"/>
                    </a:lnTo>
                    <a:lnTo>
                      <a:pt x="144780" y="24082457"/>
                    </a:lnTo>
                    <a:lnTo>
                      <a:pt x="144780" y="23937678"/>
                    </a:lnTo>
                    <a:close/>
                    <a:moveTo>
                      <a:pt x="51562078" y="0"/>
                    </a:moveTo>
                    <a:lnTo>
                      <a:pt x="51706856" y="0"/>
                    </a:lnTo>
                    <a:lnTo>
                      <a:pt x="51706856" y="144780"/>
                    </a:lnTo>
                    <a:lnTo>
                      <a:pt x="51562078" y="144780"/>
                    </a:lnTo>
                    <a:lnTo>
                      <a:pt x="5156207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1562078" y="0"/>
                    </a:lnTo>
                    <a:lnTo>
                      <a:pt x="5156207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51D40"/>
              </a:solidFill>
            </p:spPr>
          </p:sp>
        </p:grpSp>
        <p:sp>
          <p:nvSpPr>
            <p:cNvPr id="18" name="Freeform 18"/>
            <p:cNvSpPr/>
            <p:nvPr/>
          </p:nvSpPr>
          <p:spPr>
            <a:xfrm>
              <a:off x="360579" y="241300"/>
              <a:ext cx="17170000" cy="7750177"/>
            </a:xfrm>
            <a:custGeom>
              <a:avLst/>
              <a:gdLst/>
              <a:ahLst/>
              <a:cxnLst/>
              <a:rect l="l" t="t" r="r" b="b"/>
              <a:pathLst>
                <a:path w="17170000" h="7750177">
                  <a:moveTo>
                    <a:pt x="0" y="0"/>
                  </a:moveTo>
                  <a:lnTo>
                    <a:pt x="17170000" y="0"/>
                  </a:lnTo>
                  <a:lnTo>
                    <a:pt x="17170000" y="7750177"/>
                  </a:lnTo>
                  <a:lnTo>
                    <a:pt x="0" y="7750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85" b="-485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560381" y="313900"/>
            <a:ext cx="4184874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3"/>
              </a:lnSpc>
            </a:pPr>
            <a:r>
              <a:rPr lang="en-US" sz="5173" dirty="0">
                <a:solidFill>
                  <a:srgbClr val="001F5A"/>
                </a:solidFill>
                <a:latin typeface="Bebas Neue"/>
              </a:rPr>
              <a:t>MÓDULO cadastral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0381" y="915539"/>
            <a:ext cx="6030633" cy="219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54B452"/>
                </a:solidFill>
                <a:latin typeface="Poppins"/>
              </a:rPr>
              <a:t>PONTO CENTRAL DE SOLICITAÇÕES CADASTRAIS PELO CIDADÃO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8941" y="1202654"/>
            <a:ext cx="8698303" cy="44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"/>
              </a:rPr>
              <a:t>PROCESSOS </a:t>
            </a:r>
            <a:r>
              <a:rPr lang="en-US" sz="1280" dirty="0">
                <a:solidFill>
                  <a:srgbClr val="000000"/>
                </a:solidFill>
                <a:latin typeface="Poppins Bold"/>
              </a:rPr>
              <a:t>INTEGRADOS </a:t>
            </a:r>
            <a:r>
              <a:rPr lang="en-US" sz="1280" dirty="0">
                <a:solidFill>
                  <a:srgbClr val="000000"/>
                </a:solidFill>
                <a:latin typeface="Poppins"/>
              </a:rPr>
              <a:t>A BASES DE DADOS JÁ EXISTENTES, FAVORECENDO A </a:t>
            </a:r>
            <a:r>
              <a:rPr lang="en-US" sz="1280" dirty="0">
                <a:solidFill>
                  <a:srgbClr val="000000"/>
                </a:solidFill>
                <a:latin typeface="Poppins Bold"/>
              </a:rPr>
              <a:t>SIMPLIFICAÇÃO </a:t>
            </a:r>
            <a:r>
              <a:rPr lang="en-US" sz="1280" dirty="0">
                <a:solidFill>
                  <a:srgbClr val="000000"/>
                </a:solidFill>
                <a:latin typeface="Poppins"/>
              </a:rPr>
              <a:t>E A </a:t>
            </a:r>
            <a:r>
              <a:rPr lang="en-US" sz="1280" dirty="0">
                <a:solidFill>
                  <a:srgbClr val="000000"/>
                </a:solidFill>
                <a:latin typeface="Poppins Bold"/>
              </a:rPr>
              <a:t>INTEGRIDADE </a:t>
            </a:r>
            <a:r>
              <a:rPr lang="en-US" sz="1280" dirty="0">
                <a:solidFill>
                  <a:srgbClr val="000000"/>
                </a:solidFill>
                <a:latin typeface="Poppins"/>
              </a:rPr>
              <a:t>CADASTRAL (FORMULÁRIO PRÉ PREENCHIDO).</a:t>
            </a:r>
          </a:p>
        </p:txBody>
      </p:sp>
      <p:sp>
        <p:nvSpPr>
          <p:cNvPr id="22" name="Freeform 22"/>
          <p:cNvSpPr/>
          <p:nvPr/>
        </p:nvSpPr>
        <p:spPr>
          <a:xfrm>
            <a:off x="9003197" y="136701"/>
            <a:ext cx="750403" cy="750403"/>
          </a:xfrm>
          <a:custGeom>
            <a:avLst/>
            <a:gdLst/>
            <a:ahLst/>
            <a:cxnLst/>
            <a:rect l="l" t="t" r="r" b="b"/>
            <a:pathLst>
              <a:path w="1407006" h="1407006">
                <a:moveTo>
                  <a:pt x="0" y="0"/>
                </a:moveTo>
                <a:lnTo>
                  <a:pt x="1407006" y="0"/>
                </a:lnTo>
                <a:lnTo>
                  <a:pt x="1407006" y="1407006"/>
                </a:lnTo>
                <a:lnTo>
                  <a:pt x="0" y="14070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8BB3C17-A40B-07F0-418A-30EC95DC1764}"/>
              </a:ext>
            </a:extLst>
          </p:cNvPr>
          <p:cNvSpPr txBox="1"/>
          <p:nvPr/>
        </p:nvSpPr>
        <p:spPr>
          <a:xfrm>
            <a:off x="527764" y="1602833"/>
            <a:ext cx="5004706" cy="24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80000"/>
              </a:lnSpc>
            </a:pPr>
            <a:r>
              <a:rPr lang="pt-BR" sz="1200" dirty="0">
                <a:solidFill>
                  <a:srgbClr val="FFFFFF"/>
                </a:solidFill>
                <a:ea typeface="Lato"/>
                <a:cs typeface="Lato"/>
                <a:sym typeface="Lato"/>
              </a:rPr>
              <a:t>a partir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6717C364-513C-3671-E6C5-FC72F4050E15}"/>
              </a:ext>
            </a:extLst>
          </p:cNvPr>
          <p:cNvSpPr txBox="1"/>
          <p:nvPr/>
        </p:nvSpPr>
        <p:spPr>
          <a:xfrm>
            <a:off x="1" y="-81598"/>
            <a:ext cx="9753600" cy="91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4"/>
              </a:lnSpc>
            </a:pPr>
            <a:r>
              <a:rPr lang="en-US" sz="3200" dirty="0">
                <a:solidFill>
                  <a:srgbClr val="001F5A"/>
                </a:solidFill>
                <a:latin typeface="Bebas Neue Bold"/>
              </a:rPr>
              <a:t>Acesso ao Portal de Negócios da Redesim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FA2D9B8-8509-BA10-FFC6-0D0DB43233E5}"/>
              </a:ext>
            </a:extLst>
          </p:cNvPr>
          <p:cNvSpPr/>
          <p:nvPr/>
        </p:nvSpPr>
        <p:spPr>
          <a:xfrm>
            <a:off x="1910080" y="913647"/>
            <a:ext cx="5642782" cy="3311961"/>
          </a:xfrm>
          <a:custGeom>
            <a:avLst/>
            <a:gdLst/>
            <a:ahLst/>
            <a:cxnLst/>
            <a:rect l="l" t="t" r="r" b="b"/>
            <a:pathLst>
              <a:path w="9495476" h="5561853">
                <a:moveTo>
                  <a:pt x="0" y="0"/>
                </a:moveTo>
                <a:lnTo>
                  <a:pt x="9495476" y="0"/>
                </a:lnTo>
                <a:lnTo>
                  <a:pt x="9495476" y="5561854"/>
                </a:lnTo>
                <a:lnTo>
                  <a:pt x="0" y="55618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E422685-4C53-8942-8317-E0382D358F66}"/>
              </a:ext>
            </a:extLst>
          </p:cNvPr>
          <p:cNvGrpSpPr/>
          <p:nvPr/>
        </p:nvGrpSpPr>
        <p:grpSpPr>
          <a:xfrm>
            <a:off x="209378" y="4489785"/>
            <a:ext cx="9378708" cy="741314"/>
            <a:chOff x="0" y="0"/>
            <a:chExt cx="51804615" cy="4094754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AD1C1AE-E457-6886-E218-9017B3234E2B}"/>
                </a:ext>
              </a:extLst>
            </p:cNvPr>
            <p:cNvSpPr/>
            <p:nvPr/>
          </p:nvSpPr>
          <p:spPr>
            <a:xfrm>
              <a:off x="72390" y="72390"/>
              <a:ext cx="51659835" cy="3949974"/>
            </a:xfrm>
            <a:custGeom>
              <a:avLst/>
              <a:gdLst/>
              <a:ahLst/>
              <a:cxnLst/>
              <a:rect l="l" t="t" r="r" b="b"/>
              <a:pathLst>
                <a:path w="51659835" h="3949974">
                  <a:moveTo>
                    <a:pt x="0" y="0"/>
                  </a:moveTo>
                  <a:lnTo>
                    <a:pt x="51659835" y="0"/>
                  </a:lnTo>
                  <a:lnTo>
                    <a:pt x="51659835" y="3949974"/>
                  </a:lnTo>
                  <a:lnTo>
                    <a:pt x="0" y="3949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65E93DD3-547D-D83F-C5AD-33717C658093}"/>
                </a:ext>
              </a:extLst>
            </p:cNvPr>
            <p:cNvSpPr/>
            <p:nvPr/>
          </p:nvSpPr>
          <p:spPr>
            <a:xfrm>
              <a:off x="0" y="0"/>
              <a:ext cx="51804615" cy="4094754"/>
            </a:xfrm>
            <a:custGeom>
              <a:avLst/>
              <a:gdLst/>
              <a:ahLst/>
              <a:cxnLst/>
              <a:rect l="l" t="t" r="r" b="b"/>
              <a:pathLst>
                <a:path w="51804615" h="4094754">
                  <a:moveTo>
                    <a:pt x="51659836" y="3949974"/>
                  </a:moveTo>
                  <a:lnTo>
                    <a:pt x="51804615" y="3949974"/>
                  </a:lnTo>
                  <a:lnTo>
                    <a:pt x="51804615" y="4094754"/>
                  </a:lnTo>
                  <a:lnTo>
                    <a:pt x="51659836" y="4094754"/>
                  </a:lnTo>
                  <a:lnTo>
                    <a:pt x="51659836" y="39499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49974"/>
                  </a:lnTo>
                  <a:lnTo>
                    <a:pt x="0" y="3949974"/>
                  </a:lnTo>
                  <a:lnTo>
                    <a:pt x="0" y="144780"/>
                  </a:lnTo>
                  <a:close/>
                  <a:moveTo>
                    <a:pt x="0" y="3949974"/>
                  </a:moveTo>
                  <a:lnTo>
                    <a:pt x="144780" y="3949974"/>
                  </a:lnTo>
                  <a:lnTo>
                    <a:pt x="144780" y="4094754"/>
                  </a:lnTo>
                  <a:lnTo>
                    <a:pt x="0" y="4094754"/>
                  </a:lnTo>
                  <a:lnTo>
                    <a:pt x="0" y="3949974"/>
                  </a:lnTo>
                  <a:close/>
                  <a:moveTo>
                    <a:pt x="51659836" y="144780"/>
                  </a:moveTo>
                  <a:lnTo>
                    <a:pt x="51804615" y="144780"/>
                  </a:lnTo>
                  <a:lnTo>
                    <a:pt x="51804615" y="3949974"/>
                  </a:lnTo>
                  <a:lnTo>
                    <a:pt x="51659836" y="3949974"/>
                  </a:lnTo>
                  <a:lnTo>
                    <a:pt x="51659836" y="144780"/>
                  </a:lnTo>
                  <a:close/>
                  <a:moveTo>
                    <a:pt x="144780" y="3949974"/>
                  </a:moveTo>
                  <a:lnTo>
                    <a:pt x="51659836" y="3949974"/>
                  </a:lnTo>
                  <a:lnTo>
                    <a:pt x="51659836" y="4094754"/>
                  </a:lnTo>
                  <a:lnTo>
                    <a:pt x="144780" y="4094754"/>
                  </a:lnTo>
                  <a:lnTo>
                    <a:pt x="144780" y="3949974"/>
                  </a:lnTo>
                  <a:close/>
                  <a:moveTo>
                    <a:pt x="51659836" y="0"/>
                  </a:moveTo>
                  <a:lnTo>
                    <a:pt x="51804615" y="0"/>
                  </a:lnTo>
                  <a:lnTo>
                    <a:pt x="51804615" y="144780"/>
                  </a:lnTo>
                  <a:lnTo>
                    <a:pt x="51659836" y="144780"/>
                  </a:lnTo>
                  <a:lnTo>
                    <a:pt x="516598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1659836" y="0"/>
                  </a:lnTo>
                  <a:lnTo>
                    <a:pt x="516598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51D40"/>
            </a:solidFill>
          </p:spPr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EA9D3D65-5575-D4BB-9F19-F20CC0101C4A}"/>
              </a:ext>
            </a:extLst>
          </p:cNvPr>
          <p:cNvSpPr txBox="1"/>
          <p:nvPr/>
        </p:nvSpPr>
        <p:spPr>
          <a:xfrm>
            <a:off x="281855" y="4572914"/>
            <a:ext cx="9203231" cy="49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47"/>
              </a:lnSpc>
            </a:pPr>
            <a:r>
              <a:rPr lang="en-US" sz="1279" dirty="0">
                <a:solidFill>
                  <a:srgbClr val="000000"/>
                </a:solidFill>
                <a:latin typeface="Poppins"/>
              </a:rPr>
              <a:t>Com um único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usuário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e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senha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o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usuário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poderá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acessar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,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além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do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ambiente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Redesim,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todos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os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serviços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públicos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digitais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que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estejam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integrados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à </a:t>
            </a:r>
            <a:r>
              <a:rPr lang="en-US" sz="1279" dirty="0" err="1">
                <a:solidFill>
                  <a:srgbClr val="000000"/>
                </a:solidFill>
                <a:latin typeface="Poppins"/>
              </a:rPr>
              <a:t>plataforma</a:t>
            </a:r>
            <a:r>
              <a:rPr lang="en-US" sz="1279" dirty="0">
                <a:solidFill>
                  <a:srgbClr val="000000"/>
                </a:solidFill>
                <a:latin typeface="Poppins"/>
              </a:rPr>
              <a:t> gov.br.</a:t>
            </a:r>
          </a:p>
        </p:txBody>
      </p:sp>
    </p:spTree>
    <p:extLst>
      <p:ext uri="{BB962C8B-B14F-4D97-AF65-F5344CB8AC3E}">
        <p14:creationId xmlns:p14="http://schemas.microsoft.com/office/powerpoint/2010/main" val="24270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8BB3C17-A40B-07F0-418A-30EC95DC1764}"/>
              </a:ext>
            </a:extLst>
          </p:cNvPr>
          <p:cNvSpPr txBox="1"/>
          <p:nvPr/>
        </p:nvSpPr>
        <p:spPr>
          <a:xfrm>
            <a:off x="527764" y="1602833"/>
            <a:ext cx="5004706" cy="24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80000"/>
              </a:lnSpc>
            </a:pPr>
            <a:r>
              <a:rPr lang="pt-BR" sz="1200" dirty="0">
                <a:solidFill>
                  <a:srgbClr val="FFFFFF"/>
                </a:solidFill>
                <a:ea typeface="Lato"/>
                <a:cs typeface="Lato"/>
                <a:sym typeface="Lato"/>
              </a:rPr>
              <a:t>a partir</a:t>
            </a:r>
          </a:p>
        </p:txBody>
      </p:sp>
      <p:grpSp>
        <p:nvGrpSpPr>
          <p:cNvPr id="2" name="!!Menu">
            <a:extLst>
              <a:ext uri="{FF2B5EF4-FFF2-40B4-BE49-F238E27FC236}">
                <a16:creationId xmlns:a16="http://schemas.microsoft.com/office/drawing/2014/main" id="{4841BBB0-9E9F-5817-64D2-8D03FCEA1D57}"/>
              </a:ext>
            </a:extLst>
          </p:cNvPr>
          <p:cNvGrpSpPr/>
          <p:nvPr/>
        </p:nvGrpSpPr>
        <p:grpSpPr>
          <a:xfrm>
            <a:off x="726862" y="335505"/>
            <a:ext cx="1330227" cy="5161266"/>
            <a:chOff x="212315" y="203209"/>
            <a:chExt cx="1662784" cy="6451582"/>
          </a:xfrm>
          <a:solidFill>
            <a:schemeClr val="bg1">
              <a:lumMod val="95000"/>
              <a:alpha val="70000"/>
            </a:schemeClr>
          </a:solidFill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AAB606C6-A69A-675C-31CA-E38ABBCC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15" y="203209"/>
              <a:ext cx="1662784" cy="6451582"/>
            </a:xfrm>
            <a:prstGeom prst="rect">
              <a:avLst/>
            </a:prstGeom>
            <a:grp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  <a:alpha val="40000"/>
                    </a:schemeClr>
                  </a:gs>
                  <a:gs pos="80000">
                    <a:srgbClr val="FFFFFF">
                      <a:alpha val="10000"/>
                    </a:srgbClr>
                  </a:gs>
                  <a:gs pos="20000">
                    <a:schemeClr val="bg1">
                      <a:alpha val="1000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2700000" scaled="0"/>
              </a:gra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474">
                <a:defRPr/>
              </a:pPr>
              <a:endParaRPr lang="pt-BR" sz="1440" dirty="0">
                <a:solidFill>
                  <a:prstClr val="white"/>
                </a:solidFill>
                <a:latin typeface="Comfortaa" pitchFamily="2" charset="0"/>
              </a:endParaRPr>
            </a:p>
          </p:txBody>
        </p:sp>
        <p:sp>
          <p:nvSpPr>
            <p:cNvPr id="6" name="Rectangle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3CA0A95F-01E8-7C88-6CDF-9789E6D19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1750399"/>
              <a:ext cx="999874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b="1" dirty="0">
                  <a:latin typeface="Comfortaa Light" pitchFamily="2" charset="0"/>
                </a:rPr>
                <a:t>Minhas Empresas</a:t>
              </a:r>
              <a:endParaRPr lang="ru-UA" altLang="ru-UA" sz="853" b="1" dirty="0">
                <a:latin typeface="Comfortaa Light" pitchFamily="2" charset="0"/>
              </a:endParaRPr>
            </a:p>
          </p:txBody>
        </p:sp>
        <p:pic>
          <p:nvPicPr>
            <p:cNvPr id="7" name="Gráfico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B2B5C8B-638D-F300-ED0E-664797591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507" y="1717244"/>
              <a:ext cx="216000" cy="216000"/>
            </a:xfrm>
            <a:prstGeom prst="rect">
              <a:avLst/>
            </a:prstGeom>
          </p:spPr>
        </p:pic>
        <p:sp>
          <p:nvSpPr>
            <p:cNvPr id="8" name="Rectangle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805D4E34-2BB8-E0E9-2F79-B61393FC0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2125000"/>
              <a:ext cx="801501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dirty="0">
                  <a:latin typeface="Comfortaa Light" pitchFamily="2" charset="0"/>
                </a:rPr>
                <a:t>Minha Receita</a:t>
              </a:r>
              <a:endParaRPr lang="ru-UA" altLang="ru-UA" sz="853" dirty="0">
                <a:latin typeface="Comfortaa Light" pitchFamily="2" charset="0"/>
              </a:endParaRPr>
            </a:p>
          </p:txBody>
        </p:sp>
        <p:pic>
          <p:nvPicPr>
            <p:cNvPr id="9" name="Gráfico 8">
              <a:hlinkClick r:id="rId6" action="ppaction://hlinksldjump"/>
              <a:extLst>
                <a:ext uri="{FF2B5EF4-FFF2-40B4-BE49-F238E27FC236}">
                  <a16:creationId xmlns:a16="http://schemas.microsoft.com/office/drawing/2014/main" id="{A57FFF4C-0CED-26E0-C5C7-585AA4DB1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08507" y="2079930"/>
              <a:ext cx="216000" cy="216000"/>
            </a:xfrm>
            <a:prstGeom prst="rect">
              <a:avLst/>
            </a:prstGeom>
          </p:spPr>
        </p:pic>
        <p:sp>
          <p:nvSpPr>
            <p:cNvPr id="10" name="Rectangle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AD139B69-C19E-D2CC-BABE-FCE95805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2504691"/>
              <a:ext cx="204383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MEI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1" name="Gráfico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187FCFBE-2802-E2FF-F8E7-FE13D4B17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08507" y="2459947"/>
              <a:ext cx="216000" cy="216000"/>
            </a:xfrm>
            <a:prstGeom prst="rect">
              <a:avLst/>
            </a:prstGeom>
          </p:spPr>
        </p:pic>
        <p:sp>
          <p:nvSpPr>
            <p:cNvPr id="12" name="Rectangle 20">
              <a:hlinkClick r:id="rId12" action="ppaction://hlinksldjump"/>
              <a:extLst>
                <a:ext uri="{FF2B5EF4-FFF2-40B4-BE49-F238E27FC236}">
                  <a16:creationId xmlns:a16="http://schemas.microsoft.com/office/drawing/2014/main" id="{8C05A540-E01A-4FA1-0F44-6FABF6483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2874205"/>
              <a:ext cx="947776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dirty="0">
                  <a:latin typeface="Comfortaa Light" pitchFamily="2" charset="0"/>
                </a:rPr>
                <a:t>Simples Nacional</a:t>
              </a:r>
              <a:endParaRPr lang="ru-UA" altLang="ru-UA" sz="853" dirty="0">
                <a:latin typeface="Comfortaa Light" pitchFamily="2" charset="0"/>
              </a:endParaRPr>
            </a:p>
          </p:txBody>
        </p:sp>
        <p:pic>
          <p:nvPicPr>
            <p:cNvPr id="13" name="Gráfico 12">
              <a:hlinkClick r:id="rId12" action="ppaction://hlinksldjump"/>
              <a:extLst>
                <a:ext uri="{FF2B5EF4-FFF2-40B4-BE49-F238E27FC236}">
                  <a16:creationId xmlns:a16="http://schemas.microsoft.com/office/drawing/2014/main" id="{731ADEAC-4023-578D-B1C6-D11160915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08507" y="2830488"/>
              <a:ext cx="216000" cy="216000"/>
            </a:xfrm>
            <a:prstGeom prst="rect">
              <a:avLst/>
            </a:prstGeom>
          </p:spPr>
        </p:pic>
        <p:pic>
          <p:nvPicPr>
            <p:cNvPr id="14" name="Gráfico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DD83914C-2EDD-AA5B-63DF-A6A75D57D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08507" y="3205767"/>
              <a:ext cx="216000" cy="216000"/>
            </a:xfrm>
            <a:prstGeom prst="rect">
              <a:avLst/>
            </a:prstGeom>
          </p:spPr>
        </p:pic>
        <p:sp>
          <p:nvSpPr>
            <p:cNvPr id="15" name="Rectangle 20">
              <a:hlinkClick r:id="rId18" action="ppaction://hlinksldjump"/>
              <a:extLst>
                <a:ext uri="{FF2B5EF4-FFF2-40B4-BE49-F238E27FC236}">
                  <a16:creationId xmlns:a16="http://schemas.microsoft.com/office/drawing/2014/main" id="{5BCDA5EC-34A6-81F8-11EC-26F7105AA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3277355"/>
              <a:ext cx="657231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Imóvel Rural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6" name="Gráfico 15">
              <a:hlinkClick r:id="rId18" action="ppaction://hlinksldjump"/>
              <a:extLst>
                <a:ext uri="{FF2B5EF4-FFF2-40B4-BE49-F238E27FC236}">
                  <a16:creationId xmlns:a16="http://schemas.microsoft.com/office/drawing/2014/main" id="{74A07497-EB5F-B411-659E-5D652654E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308507" y="3581046"/>
              <a:ext cx="216000" cy="216000"/>
            </a:xfrm>
            <a:prstGeom prst="rect">
              <a:avLst/>
            </a:prstGeom>
          </p:spPr>
        </p:pic>
        <p:sp>
          <p:nvSpPr>
            <p:cNvPr id="17" name="Rectangle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9E5394B5-33B5-11E9-5DEA-924151BE0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3651957"/>
              <a:ext cx="593111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Construção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8" name="Gráfico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010885EB-200A-474D-7B66-E736D97E0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308507" y="3956325"/>
              <a:ext cx="216000" cy="216000"/>
            </a:xfrm>
            <a:prstGeom prst="rect">
              <a:avLst/>
            </a:prstGeom>
          </p:spPr>
        </p:pic>
        <p:sp>
          <p:nvSpPr>
            <p:cNvPr id="19" name="Rectangle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B4B65072-5192-A2E9-4873-93F73E943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4026561"/>
              <a:ext cx="462868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Meu CPF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20" name="Gráfico 19">
              <a:hlinkClick r:id="rId9" action="ppaction://hlinksldjump"/>
              <a:extLst>
                <a:ext uri="{FF2B5EF4-FFF2-40B4-BE49-F238E27FC236}">
                  <a16:creationId xmlns:a16="http://schemas.microsoft.com/office/drawing/2014/main" id="{129032F2-419C-2549-ADA3-D05775DD9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308507" y="4331605"/>
              <a:ext cx="216000" cy="216000"/>
            </a:xfrm>
            <a:prstGeom prst="rect">
              <a:avLst/>
            </a:prstGeom>
          </p:spPr>
        </p:pic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01C99BD-5454-38C9-4716-0A1257C2B2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514" y="5263612"/>
              <a:ext cx="1656000" cy="1376619"/>
            </a:xfrm>
            <a:custGeom>
              <a:avLst/>
              <a:gdLst>
                <a:gd name="T0" fmla="*/ 0 w 679"/>
                <a:gd name="T1" fmla="*/ 307 h 564"/>
                <a:gd name="T2" fmla="*/ 37 w 679"/>
                <a:gd name="T3" fmla="*/ 219 h 564"/>
                <a:gd name="T4" fmla="*/ 122 w 679"/>
                <a:gd name="T5" fmla="*/ 187 h 564"/>
                <a:gd name="T6" fmla="*/ 202 w 679"/>
                <a:gd name="T7" fmla="*/ 234 h 564"/>
                <a:gd name="T8" fmla="*/ 266 w 679"/>
                <a:gd name="T9" fmla="*/ 202 h 564"/>
                <a:gd name="T10" fmla="*/ 306 w 679"/>
                <a:gd name="T11" fmla="*/ 139 h 564"/>
                <a:gd name="T12" fmla="*/ 367 w 679"/>
                <a:gd name="T13" fmla="*/ 101 h 564"/>
                <a:gd name="T14" fmla="*/ 498 w 679"/>
                <a:gd name="T15" fmla="*/ 159 h 564"/>
                <a:gd name="T16" fmla="*/ 546 w 679"/>
                <a:gd name="T17" fmla="*/ 121 h 564"/>
                <a:gd name="T18" fmla="*/ 574 w 679"/>
                <a:gd name="T19" fmla="*/ 65 h 564"/>
                <a:gd name="T20" fmla="*/ 679 w 679"/>
                <a:gd name="T21" fmla="*/ 0 h 564"/>
                <a:gd name="T22" fmla="*/ 679 w 679"/>
                <a:gd name="T23" fmla="*/ 257 h 564"/>
                <a:gd name="T24" fmla="*/ 574 w 679"/>
                <a:gd name="T25" fmla="*/ 322 h 564"/>
                <a:gd name="T26" fmla="*/ 546 w 679"/>
                <a:gd name="T27" fmla="*/ 378 h 564"/>
                <a:gd name="T28" fmla="*/ 498 w 679"/>
                <a:gd name="T29" fmla="*/ 416 h 564"/>
                <a:gd name="T30" fmla="*/ 367 w 679"/>
                <a:gd name="T31" fmla="*/ 358 h 564"/>
                <a:gd name="T32" fmla="*/ 306 w 679"/>
                <a:gd name="T33" fmla="*/ 396 h 564"/>
                <a:gd name="T34" fmla="*/ 266 w 679"/>
                <a:gd name="T35" fmla="*/ 459 h 564"/>
                <a:gd name="T36" fmla="*/ 202 w 679"/>
                <a:gd name="T37" fmla="*/ 491 h 564"/>
                <a:gd name="T38" fmla="*/ 122 w 679"/>
                <a:gd name="T39" fmla="*/ 444 h 564"/>
                <a:gd name="T40" fmla="*/ 37 w 679"/>
                <a:gd name="T41" fmla="*/ 476 h 564"/>
                <a:gd name="T42" fmla="*/ 0 w 679"/>
                <a:gd name="T43" fmla="*/ 564 h 564"/>
                <a:gd name="T44" fmla="*/ 0 w 679"/>
                <a:gd name="T45" fmla="*/ 3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9" h="564">
                  <a:moveTo>
                    <a:pt x="0" y="307"/>
                  </a:moveTo>
                  <a:cubicBezTo>
                    <a:pt x="9" y="276"/>
                    <a:pt x="17" y="244"/>
                    <a:pt x="37" y="219"/>
                  </a:cubicBezTo>
                  <a:cubicBezTo>
                    <a:pt x="57" y="194"/>
                    <a:pt x="91" y="177"/>
                    <a:pt x="122" y="187"/>
                  </a:cubicBezTo>
                  <a:cubicBezTo>
                    <a:pt x="152" y="197"/>
                    <a:pt x="171" y="229"/>
                    <a:pt x="202" y="234"/>
                  </a:cubicBezTo>
                  <a:cubicBezTo>
                    <a:pt x="227" y="237"/>
                    <a:pt x="250" y="222"/>
                    <a:pt x="266" y="202"/>
                  </a:cubicBezTo>
                  <a:cubicBezTo>
                    <a:pt x="282" y="183"/>
                    <a:pt x="292" y="159"/>
                    <a:pt x="306" y="139"/>
                  </a:cubicBezTo>
                  <a:cubicBezTo>
                    <a:pt x="321" y="119"/>
                    <a:pt x="343" y="101"/>
                    <a:pt x="367" y="101"/>
                  </a:cubicBezTo>
                  <a:cubicBezTo>
                    <a:pt x="416" y="101"/>
                    <a:pt x="450" y="166"/>
                    <a:pt x="498" y="159"/>
                  </a:cubicBezTo>
                  <a:cubicBezTo>
                    <a:pt x="519" y="156"/>
                    <a:pt x="535" y="139"/>
                    <a:pt x="546" y="121"/>
                  </a:cubicBezTo>
                  <a:cubicBezTo>
                    <a:pt x="557" y="103"/>
                    <a:pt x="563" y="83"/>
                    <a:pt x="574" y="65"/>
                  </a:cubicBezTo>
                  <a:cubicBezTo>
                    <a:pt x="597" y="28"/>
                    <a:pt x="637" y="4"/>
                    <a:pt x="679" y="0"/>
                  </a:cubicBezTo>
                  <a:cubicBezTo>
                    <a:pt x="679" y="257"/>
                    <a:pt x="679" y="257"/>
                    <a:pt x="679" y="257"/>
                  </a:cubicBezTo>
                  <a:cubicBezTo>
                    <a:pt x="637" y="260"/>
                    <a:pt x="597" y="285"/>
                    <a:pt x="574" y="322"/>
                  </a:cubicBezTo>
                  <a:cubicBezTo>
                    <a:pt x="563" y="339"/>
                    <a:pt x="557" y="360"/>
                    <a:pt x="546" y="378"/>
                  </a:cubicBezTo>
                  <a:cubicBezTo>
                    <a:pt x="535" y="396"/>
                    <a:pt x="519" y="412"/>
                    <a:pt x="498" y="416"/>
                  </a:cubicBezTo>
                  <a:cubicBezTo>
                    <a:pt x="450" y="423"/>
                    <a:pt x="416" y="357"/>
                    <a:pt x="367" y="358"/>
                  </a:cubicBezTo>
                  <a:cubicBezTo>
                    <a:pt x="343" y="358"/>
                    <a:pt x="321" y="376"/>
                    <a:pt x="306" y="396"/>
                  </a:cubicBezTo>
                  <a:cubicBezTo>
                    <a:pt x="292" y="416"/>
                    <a:pt x="282" y="440"/>
                    <a:pt x="266" y="459"/>
                  </a:cubicBezTo>
                  <a:cubicBezTo>
                    <a:pt x="250" y="479"/>
                    <a:pt x="227" y="494"/>
                    <a:pt x="202" y="491"/>
                  </a:cubicBezTo>
                  <a:cubicBezTo>
                    <a:pt x="171" y="486"/>
                    <a:pt x="152" y="454"/>
                    <a:pt x="122" y="444"/>
                  </a:cubicBezTo>
                  <a:cubicBezTo>
                    <a:pt x="91" y="434"/>
                    <a:pt x="57" y="451"/>
                    <a:pt x="37" y="476"/>
                  </a:cubicBezTo>
                  <a:cubicBezTo>
                    <a:pt x="17" y="501"/>
                    <a:pt x="9" y="533"/>
                    <a:pt x="0" y="564"/>
                  </a:cubicBezTo>
                  <a:lnTo>
                    <a:pt x="0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defTabSz="731474">
                <a:defRPr/>
              </a:pPr>
              <a:endParaRPr lang="ru-UA" sz="1440">
                <a:solidFill>
                  <a:srgbClr val="414042"/>
                </a:solidFill>
                <a:latin typeface="Comfortaa" pitchFamily="2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477DB91-8032-685F-EC63-6E523B4CB2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514" y="5249769"/>
              <a:ext cx="1656000" cy="764224"/>
            </a:xfrm>
            <a:custGeom>
              <a:avLst/>
              <a:gdLst>
                <a:gd name="T0" fmla="*/ 6 w 692"/>
                <a:gd name="T1" fmla="*/ 319 h 319"/>
                <a:gd name="T2" fmla="*/ 5 w 692"/>
                <a:gd name="T3" fmla="*/ 319 h 319"/>
                <a:gd name="T4" fmla="*/ 0 w 692"/>
                <a:gd name="T5" fmla="*/ 312 h 319"/>
                <a:gd name="T6" fmla="*/ 39 w 692"/>
                <a:gd name="T7" fmla="*/ 221 h 319"/>
                <a:gd name="T8" fmla="*/ 130 w 692"/>
                <a:gd name="T9" fmla="*/ 188 h 319"/>
                <a:gd name="T10" fmla="*/ 168 w 692"/>
                <a:gd name="T11" fmla="*/ 211 h 319"/>
                <a:gd name="T12" fmla="*/ 209 w 692"/>
                <a:gd name="T13" fmla="*/ 234 h 319"/>
                <a:gd name="T14" fmla="*/ 267 w 692"/>
                <a:gd name="T15" fmla="*/ 204 h 319"/>
                <a:gd name="T16" fmla="*/ 289 w 692"/>
                <a:gd name="T17" fmla="*/ 171 h 319"/>
                <a:gd name="T18" fmla="*/ 308 w 692"/>
                <a:gd name="T19" fmla="*/ 142 h 319"/>
                <a:gd name="T20" fmla="*/ 373 w 692"/>
                <a:gd name="T21" fmla="*/ 101 h 319"/>
                <a:gd name="T22" fmla="*/ 440 w 692"/>
                <a:gd name="T23" fmla="*/ 132 h 319"/>
                <a:gd name="T24" fmla="*/ 504 w 692"/>
                <a:gd name="T25" fmla="*/ 159 h 319"/>
                <a:gd name="T26" fmla="*/ 547 w 692"/>
                <a:gd name="T27" fmla="*/ 124 h 319"/>
                <a:gd name="T28" fmla="*/ 560 w 692"/>
                <a:gd name="T29" fmla="*/ 97 h 319"/>
                <a:gd name="T30" fmla="*/ 575 w 692"/>
                <a:gd name="T31" fmla="*/ 68 h 319"/>
                <a:gd name="T32" fmla="*/ 685 w 692"/>
                <a:gd name="T33" fmla="*/ 0 h 319"/>
                <a:gd name="T34" fmla="*/ 691 w 692"/>
                <a:gd name="T35" fmla="*/ 6 h 319"/>
                <a:gd name="T36" fmla="*/ 686 w 692"/>
                <a:gd name="T37" fmla="*/ 12 h 319"/>
                <a:gd name="T38" fmla="*/ 586 w 692"/>
                <a:gd name="T39" fmla="*/ 74 h 319"/>
                <a:gd name="T40" fmla="*/ 571 w 692"/>
                <a:gd name="T41" fmla="*/ 102 h 319"/>
                <a:gd name="T42" fmla="*/ 557 w 692"/>
                <a:gd name="T43" fmla="*/ 130 h 319"/>
                <a:gd name="T44" fmla="*/ 505 w 692"/>
                <a:gd name="T45" fmla="*/ 171 h 319"/>
                <a:gd name="T46" fmla="*/ 433 w 692"/>
                <a:gd name="T47" fmla="*/ 141 h 319"/>
                <a:gd name="T48" fmla="*/ 374 w 692"/>
                <a:gd name="T49" fmla="*/ 113 h 319"/>
                <a:gd name="T50" fmla="*/ 374 w 692"/>
                <a:gd name="T51" fmla="*/ 113 h 319"/>
                <a:gd name="T52" fmla="*/ 317 w 692"/>
                <a:gd name="T53" fmla="*/ 149 h 319"/>
                <a:gd name="T54" fmla="*/ 300 w 692"/>
                <a:gd name="T55" fmla="*/ 177 h 319"/>
                <a:gd name="T56" fmla="*/ 277 w 692"/>
                <a:gd name="T57" fmla="*/ 212 h 319"/>
                <a:gd name="T58" fmla="*/ 207 w 692"/>
                <a:gd name="T59" fmla="*/ 246 h 319"/>
                <a:gd name="T60" fmla="*/ 160 w 692"/>
                <a:gd name="T61" fmla="*/ 220 h 319"/>
                <a:gd name="T62" fmla="*/ 126 w 692"/>
                <a:gd name="T63" fmla="*/ 199 h 319"/>
                <a:gd name="T64" fmla="*/ 48 w 692"/>
                <a:gd name="T65" fmla="*/ 229 h 319"/>
                <a:gd name="T66" fmla="*/ 12 w 692"/>
                <a:gd name="T67" fmla="*/ 315 h 319"/>
                <a:gd name="T68" fmla="*/ 6 w 692"/>
                <a:gd name="T6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2" h="319">
                  <a:moveTo>
                    <a:pt x="6" y="319"/>
                  </a:moveTo>
                  <a:cubicBezTo>
                    <a:pt x="6" y="319"/>
                    <a:pt x="5" y="319"/>
                    <a:pt x="5" y="319"/>
                  </a:cubicBezTo>
                  <a:cubicBezTo>
                    <a:pt x="1" y="318"/>
                    <a:pt x="0" y="315"/>
                    <a:pt x="0" y="312"/>
                  </a:cubicBezTo>
                  <a:cubicBezTo>
                    <a:pt x="8" y="282"/>
                    <a:pt x="18" y="248"/>
                    <a:pt x="39" y="221"/>
                  </a:cubicBezTo>
                  <a:cubicBezTo>
                    <a:pt x="58" y="197"/>
                    <a:pt x="95" y="176"/>
                    <a:pt x="130" y="188"/>
                  </a:cubicBezTo>
                  <a:cubicBezTo>
                    <a:pt x="144" y="192"/>
                    <a:pt x="156" y="202"/>
                    <a:pt x="168" y="211"/>
                  </a:cubicBezTo>
                  <a:cubicBezTo>
                    <a:pt x="181" y="222"/>
                    <a:pt x="194" y="232"/>
                    <a:pt x="209" y="234"/>
                  </a:cubicBezTo>
                  <a:cubicBezTo>
                    <a:pt x="228" y="237"/>
                    <a:pt x="250" y="226"/>
                    <a:pt x="267" y="204"/>
                  </a:cubicBezTo>
                  <a:cubicBezTo>
                    <a:pt x="276" y="194"/>
                    <a:pt x="283" y="182"/>
                    <a:pt x="289" y="171"/>
                  </a:cubicBezTo>
                  <a:cubicBezTo>
                    <a:pt x="295" y="161"/>
                    <a:pt x="301" y="151"/>
                    <a:pt x="308" y="142"/>
                  </a:cubicBezTo>
                  <a:cubicBezTo>
                    <a:pt x="318" y="127"/>
                    <a:pt x="342" y="101"/>
                    <a:pt x="373" y="101"/>
                  </a:cubicBezTo>
                  <a:cubicBezTo>
                    <a:pt x="399" y="101"/>
                    <a:pt x="420" y="117"/>
                    <a:pt x="440" y="132"/>
                  </a:cubicBezTo>
                  <a:cubicBezTo>
                    <a:pt x="461" y="148"/>
                    <a:pt x="481" y="162"/>
                    <a:pt x="504" y="159"/>
                  </a:cubicBezTo>
                  <a:cubicBezTo>
                    <a:pt x="525" y="155"/>
                    <a:pt x="540" y="135"/>
                    <a:pt x="547" y="124"/>
                  </a:cubicBezTo>
                  <a:cubicBezTo>
                    <a:pt x="552" y="115"/>
                    <a:pt x="556" y="106"/>
                    <a:pt x="560" y="97"/>
                  </a:cubicBezTo>
                  <a:cubicBezTo>
                    <a:pt x="565" y="87"/>
                    <a:pt x="569" y="77"/>
                    <a:pt x="575" y="68"/>
                  </a:cubicBezTo>
                  <a:cubicBezTo>
                    <a:pt x="599" y="30"/>
                    <a:pt x="641" y="4"/>
                    <a:pt x="685" y="0"/>
                  </a:cubicBezTo>
                  <a:cubicBezTo>
                    <a:pt x="688" y="0"/>
                    <a:pt x="691" y="3"/>
                    <a:pt x="691" y="6"/>
                  </a:cubicBezTo>
                  <a:cubicBezTo>
                    <a:pt x="692" y="9"/>
                    <a:pt x="689" y="12"/>
                    <a:pt x="686" y="12"/>
                  </a:cubicBezTo>
                  <a:cubicBezTo>
                    <a:pt x="645" y="15"/>
                    <a:pt x="607" y="39"/>
                    <a:pt x="586" y="74"/>
                  </a:cubicBezTo>
                  <a:cubicBezTo>
                    <a:pt x="580" y="83"/>
                    <a:pt x="576" y="93"/>
                    <a:pt x="571" y="102"/>
                  </a:cubicBezTo>
                  <a:cubicBezTo>
                    <a:pt x="567" y="111"/>
                    <a:pt x="563" y="121"/>
                    <a:pt x="557" y="130"/>
                  </a:cubicBezTo>
                  <a:cubicBezTo>
                    <a:pt x="549" y="143"/>
                    <a:pt x="532" y="167"/>
                    <a:pt x="505" y="171"/>
                  </a:cubicBezTo>
                  <a:cubicBezTo>
                    <a:pt x="478" y="175"/>
                    <a:pt x="455" y="158"/>
                    <a:pt x="433" y="141"/>
                  </a:cubicBezTo>
                  <a:cubicBezTo>
                    <a:pt x="414" y="127"/>
                    <a:pt x="395" y="113"/>
                    <a:pt x="374" y="113"/>
                  </a:cubicBezTo>
                  <a:cubicBezTo>
                    <a:pt x="374" y="113"/>
                    <a:pt x="374" y="113"/>
                    <a:pt x="374" y="113"/>
                  </a:cubicBezTo>
                  <a:cubicBezTo>
                    <a:pt x="347" y="113"/>
                    <a:pt x="327" y="135"/>
                    <a:pt x="317" y="149"/>
                  </a:cubicBezTo>
                  <a:cubicBezTo>
                    <a:pt x="311" y="158"/>
                    <a:pt x="305" y="167"/>
                    <a:pt x="300" y="177"/>
                  </a:cubicBezTo>
                  <a:cubicBezTo>
                    <a:pt x="293" y="189"/>
                    <a:pt x="286" y="201"/>
                    <a:pt x="277" y="212"/>
                  </a:cubicBezTo>
                  <a:cubicBezTo>
                    <a:pt x="257" y="237"/>
                    <a:pt x="231" y="249"/>
                    <a:pt x="207" y="246"/>
                  </a:cubicBezTo>
                  <a:cubicBezTo>
                    <a:pt x="189" y="243"/>
                    <a:pt x="174" y="231"/>
                    <a:pt x="160" y="220"/>
                  </a:cubicBezTo>
                  <a:cubicBezTo>
                    <a:pt x="149" y="211"/>
                    <a:pt x="138" y="203"/>
                    <a:pt x="126" y="199"/>
                  </a:cubicBezTo>
                  <a:cubicBezTo>
                    <a:pt x="96" y="189"/>
                    <a:pt x="65" y="208"/>
                    <a:pt x="48" y="229"/>
                  </a:cubicBezTo>
                  <a:cubicBezTo>
                    <a:pt x="29" y="253"/>
                    <a:pt x="20" y="286"/>
                    <a:pt x="12" y="315"/>
                  </a:cubicBezTo>
                  <a:cubicBezTo>
                    <a:pt x="11" y="317"/>
                    <a:pt x="9" y="319"/>
                    <a:pt x="6" y="3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38100" dir="5400000" algn="t" rotWithShape="0">
                <a:schemeClr val="accent5">
                  <a:lumMod val="9000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defTabSz="731474">
                <a:defRPr/>
              </a:pPr>
              <a:endParaRPr lang="ru-UA" sz="1440">
                <a:solidFill>
                  <a:srgbClr val="414042"/>
                </a:solidFill>
                <a:latin typeface="Comfortaa" pitchFamily="2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83A77A8B-464A-FCFA-0917-128933603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08" y="1298058"/>
              <a:ext cx="1523066" cy="184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31474">
                <a:defRPr/>
              </a:pPr>
              <a:r>
                <a:rPr lang="pt-BR" altLang="ru-UA" sz="960" b="1" dirty="0">
                  <a:solidFill>
                    <a:srgbClr val="002060"/>
                  </a:solidFill>
                  <a:latin typeface="Comfortaa Light" pitchFamily="2" charset="0"/>
                </a:rPr>
                <a:t>PORTAL DE NEGÓCIOS</a:t>
              </a:r>
              <a:endParaRPr lang="ru-UA" altLang="ru-UA" sz="960" b="1" dirty="0">
                <a:solidFill>
                  <a:srgbClr val="002060"/>
                </a:solidFill>
                <a:latin typeface="Comfortaa Light" pitchFamily="2" charset="0"/>
              </a:endParaRPr>
            </a:p>
          </p:txBody>
        </p:sp>
        <p:cxnSp>
          <p:nvCxnSpPr>
            <p:cNvPr id="24" name="Conector Reto 72">
              <a:extLst>
                <a:ext uri="{FF2B5EF4-FFF2-40B4-BE49-F238E27FC236}">
                  <a16:creationId xmlns:a16="http://schemas.microsoft.com/office/drawing/2014/main" id="{FEF47D42-A5FE-8F49-2AF1-A803608B047B}"/>
                </a:ext>
              </a:extLst>
            </p:cNvPr>
            <p:cNvCxnSpPr>
              <a:cxnSpLocks/>
            </p:cNvCxnSpPr>
            <p:nvPr/>
          </p:nvCxnSpPr>
          <p:spPr>
            <a:xfrm>
              <a:off x="308507" y="1515106"/>
              <a:ext cx="1436156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8">
            <a:extLst>
              <a:ext uri="{FF2B5EF4-FFF2-40B4-BE49-F238E27FC236}">
                <a16:creationId xmlns:a16="http://schemas.microsoft.com/office/drawing/2014/main" id="{E5912198-023B-8466-E63B-4CC55B94B416}"/>
              </a:ext>
            </a:extLst>
          </p:cNvPr>
          <p:cNvSpPr/>
          <p:nvPr/>
        </p:nvSpPr>
        <p:spPr>
          <a:xfrm>
            <a:off x="760210" y="670495"/>
            <a:ext cx="1262059" cy="796505"/>
          </a:xfrm>
          <a:custGeom>
            <a:avLst/>
            <a:gdLst/>
            <a:ahLst/>
            <a:cxnLst/>
            <a:rect l="l" t="t" r="r" b="b"/>
            <a:pathLst>
              <a:path w="3042958" h="1860982">
                <a:moveTo>
                  <a:pt x="0" y="0"/>
                </a:moveTo>
                <a:lnTo>
                  <a:pt x="3042958" y="0"/>
                </a:lnTo>
                <a:lnTo>
                  <a:pt x="3042958" y="1860982"/>
                </a:lnTo>
                <a:lnTo>
                  <a:pt x="0" y="18609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91000"/>
            </a:blip>
            <a:stretch>
              <a:fillRect/>
            </a:stretch>
          </a:blipFill>
        </p:spPr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DE25A28-2822-EEC9-21D5-4B7F16F102A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94560" y="345129"/>
            <a:ext cx="6608216" cy="3555993"/>
          </a:xfrm>
          <a:prstGeom prst="rect">
            <a:avLst/>
          </a:prstGeom>
        </p:spPr>
      </p:pic>
      <p:sp>
        <p:nvSpPr>
          <p:cNvPr id="27" name="!!Menu Selecionado">
            <a:extLst>
              <a:ext uri="{FF2B5EF4-FFF2-40B4-BE49-F238E27FC236}">
                <a16:creationId xmlns:a16="http://schemas.microsoft.com/office/drawing/2014/main" id="{8FA0A97B-4FC4-8090-7598-7E3B7AFF5FCC}"/>
              </a:ext>
            </a:extLst>
          </p:cNvPr>
          <p:cNvSpPr/>
          <p:nvPr/>
        </p:nvSpPr>
        <p:spPr>
          <a:xfrm>
            <a:off x="717768" y="1832760"/>
            <a:ext cx="1335654" cy="230400"/>
          </a:xfrm>
          <a:prstGeom prst="rect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474">
              <a:defRPr/>
            </a:pPr>
            <a:endParaRPr lang="pt-BR" sz="1440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28" name="Gráfico 27" descr="Seta para Direita estrutura de tópicos">
            <a:extLst>
              <a:ext uri="{FF2B5EF4-FFF2-40B4-BE49-F238E27FC236}">
                <a16:creationId xmlns:a16="http://schemas.microsoft.com/office/drawing/2014/main" id="{BD7725D9-5F33-5299-80D7-28D562BA924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702" y="1704120"/>
            <a:ext cx="487680" cy="487680"/>
          </a:xfrm>
          <a:prstGeom prst="rect">
            <a:avLst/>
          </a:prstGeom>
        </p:spPr>
      </p:pic>
      <p:sp>
        <p:nvSpPr>
          <p:cNvPr id="29" name="!!Menu Selecionado">
            <a:extLst>
              <a:ext uri="{FF2B5EF4-FFF2-40B4-BE49-F238E27FC236}">
                <a16:creationId xmlns:a16="http://schemas.microsoft.com/office/drawing/2014/main" id="{2F5C0BDE-B2DB-8E29-6CF6-32316142CC14}"/>
              </a:ext>
            </a:extLst>
          </p:cNvPr>
          <p:cNvSpPr/>
          <p:nvPr/>
        </p:nvSpPr>
        <p:spPr>
          <a:xfrm>
            <a:off x="3950132" y="2747176"/>
            <a:ext cx="3080588" cy="178586"/>
          </a:xfrm>
          <a:prstGeom prst="rect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474">
              <a:defRPr/>
            </a:pPr>
            <a:endParaRPr lang="pt-BR" sz="1440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30" name="Gráfico 29" descr="Seta para Direita estrutura de tópicos">
            <a:extLst>
              <a:ext uri="{FF2B5EF4-FFF2-40B4-BE49-F238E27FC236}">
                <a16:creationId xmlns:a16="http://schemas.microsoft.com/office/drawing/2014/main" id="{C03F4D20-DCA4-51BF-29C1-DC1B915AA87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5400000">
            <a:off x="7946812" y="912390"/>
            <a:ext cx="378965" cy="58555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824575D6-3D9E-493B-7873-E9107F49233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94560" y="5118560"/>
            <a:ext cx="6608216" cy="37678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3F5C70B6-951A-CACA-9559-5327780A109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194559" y="3938498"/>
            <a:ext cx="2692963" cy="1180062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10CBF4CC-161F-FB59-2A64-05377B92744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87522" y="3941762"/>
            <a:ext cx="2692963" cy="1180062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FC75B4F-7E37-535E-6BCE-62DF98458B1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82623" y="3952561"/>
            <a:ext cx="1262423" cy="1166692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77FAD0F3-A7B4-0552-97E9-3896FC07F0C4}"/>
              </a:ext>
            </a:extLst>
          </p:cNvPr>
          <p:cNvSpPr/>
          <p:nvPr/>
        </p:nvSpPr>
        <p:spPr>
          <a:xfrm>
            <a:off x="2194558" y="3938497"/>
            <a:ext cx="6650488" cy="1139423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"/>
          </a:p>
        </p:txBody>
      </p:sp>
      <p:pic>
        <p:nvPicPr>
          <p:cNvPr id="36" name="Gráfico 35" descr="Seta para Direita estrutura de tópicos">
            <a:extLst>
              <a:ext uri="{FF2B5EF4-FFF2-40B4-BE49-F238E27FC236}">
                <a16:creationId xmlns:a16="http://schemas.microsoft.com/office/drawing/2014/main" id="{F8E69DD6-6EB0-EE59-AE63-189FF23EED1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763258" y="4454036"/>
            <a:ext cx="378965" cy="585550"/>
          </a:xfrm>
          <a:prstGeom prst="rect">
            <a:avLst/>
          </a:prstGeom>
        </p:spPr>
      </p:pic>
      <p:pic>
        <p:nvPicPr>
          <p:cNvPr id="37" name="Gráfico 36" descr="Selo seguir com preenchimento sólido">
            <a:extLst>
              <a:ext uri="{FF2B5EF4-FFF2-40B4-BE49-F238E27FC236}">
                <a16:creationId xmlns:a16="http://schemas.microsoft.com/office/drawing/2014/main" id="{A4547EE5-CAA0-2AC0-0E81-18434F8C7F8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85432" y="4138537"/>
            <a:ext cx="487680" cy="487680"/>
          </a:xfrm>
          <a:prstGeom prst="rect">
            <a:avLst/>
          </a:prstGeom>
        </p:spPr>
      </p:pic>
      <p:sp>
        <p:nvSpPr>
          <p:cNvPr id="38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574DAC7D-1E5A-CA7B-051B-EF16E704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911" y="4018028"/>
            <a:ext cx="594715" cy="1312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1474">
              <a:defRPr/>
            </a:pPr>
            <a:r>
              <a:rPr lang="pt-BR" altLang="ru-UA" sz="853" dirty="0">
                <a:latin typeface="Comfortaa Light" pitchFamily="2" charset="0"/>
              </a:rPr>
              <a:t>Sou contador</a:t>
            </a:r>
            <a:endParaRPr lang="ru-UA" altLang="ru-UA" sz="853" dirty="0">
              <a:latin typeface="Comfortaa Light" pitchFamily="2" charset="0"/>
            </a:endParaRP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630BB807-2DD2-7C77-8415-C77F5F4C194D}"/>
              </a:ext>
            </a:extLst>
          </p:cNvPr>
          <p:cNvSpPr txBox="1"/>
          <p:nvPr/>
        </p:nvSpPr>
        <p:spPr>
          <a:xfrm>
            <a:off x="742464" y="4467177"/>
            <a:ext cx="1374093" cy="82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</a:pPr>
            <a:r>
              <a:rPr lang="en-US" sz="1707" dirty="0" err="1">
                <a:solidFill>
                  <a:srgbClr val="63A6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painéis</a:t>
            </a:r>
            <a:r>
              <a:rPr lang="en-US" sz="1707" dirty="0">
                <a:solidFill>
                  <a:srgbClr val="63A6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7" dirty="0" err="1">
                <a:solidFill>
                  <a:srgbClr val="63A6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customizáveis</a:t>
            </a:r>
            <a:endParaRPr lang="en-US" sz="1707" dirty="0">
              <a:solidFill>
                <a:srgbClr val="63A6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8BB3C17-A40B-07F0-418A-30EC95DC1764}"/>
              </a:ext>
            </a:extLst>
          </p:cNvPr>
          <p:cNvSpPr txBox="1"/>
          <p:nvPr/>
        </p:nvSpPr>
        <p:spPr>
          <a:xfrm>
            <a:off x="527764" y="1602833"/>
            <a:ext cx="5004706" cy="24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80000"/>
              </a:lnSpc>
            </a:pPr>
            <a:r>
              <a:rPr lang="pt-BR" sz="1200" dirty="0">
                <a:solidFill>
                  <a:srgbClr val="FFFFFF"/>
                </a:solidFill>
                <a:ea typeface="Lato"/>
                <a:cs typeface="Lato"/>
                <a:sym typeface="Lato"/>
              </a:rPr>
              <a:t>a partir</a:t>
            </a:r>
          </a:p>
        </p:txBody>
      </p:sp>
      <p:grpSp>
        <p:nvGrpSpPr>
          <p:cNvPr id="2" name="!!Menu">
            <a:extLst>
              <a:ext uri="{FF2B5EF4-FFF2-40B4-BE49-F238E27FC236}">
                <a16:creationId xmlns:a16="http://schemas.microsoft.com/office/drawing/2014/main" id="{1003B4BE-C939-52DE-EE9E-E4EB7A0CAB3B}"/>
              </a:ext>
            </a:extLst>
          </p:cNvPr>
          <p:cNvGrpSpPr/>
          <p:nvPr/>
        </p:nvGrpSpPr>
        <p:grpSpPr>
          <a:xfrm>
            <a:off x="726862" y="345130"/>
            <a:ext cx="1330227" cy="5161266"/>
            <a:chOff x="212315" y="203209"/>
            <a:chExt cx="1662784" cy="6451582"/>
          </a:xfrm>
          <a:solidFill>
            <a:schemeClr val="bg1">
              <a:lumMod val="95000"/>
              <a:alpha val="70000"/>
            </a:schemeClr>
          </a:solidFill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7E3E1DA7-6F01-046C-1C54-ECBF2FEA1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15" y="203209"/>
              <a:ext cx="1662784" cy="6451582"/>
            </a:xfrm>
            <a:prstGeom prst="rect">
              <a:avLst/>
            </a:prstGeom>
            <a:grp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  <a:alpha val="40000"/>
                    </a:schemeClr>
                  </a:gs>
                  <a:gs pos="80000">
                    <a:srgbClr val="FFFFFF">
                      <a:alpha val="10000"/>
                    </a:srgbClr>
                  </a:gs>
                  <a:gs pos="20000">
                    <a:schemeClr val="bg1">
                      <a:alpha val="1000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2700000" scaled="0"/>
              </a:gra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474">
                <a:defRPr/>
              </a:pPr>
              <a:endParaRPr lang="pt-BR" sz="1440" dirty="0">
                <a:solidFill>
                  <a:prstClr val="white"/>
                </a:solidFill>
                <a:latin typeface="Comfortaa" pitchFamily="2" charset="0"/>
              </a:endParaRPr>
            </a:p>
          </p:txBody>
        </p:sp>
        <p:sp>
          <p:nvSpPr>
            <p:cNvPr id="6" name="Rectangle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C0668BA2-756B-3910-7D73-24E94088F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1750399"/>
              <a:ext cx="999874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b="1" dirty="0">
                  <a:latin typeface="Comfortaa Light" pitchFamily="2" charset="0"/>
                </a:rPr>
                <a:t>Minhas Empresas</a:t>
              </a:r>
              <a:endParaRPr lang="ru-UA" altLang="ru-UA" sz="853" b="1" dirty="0">
                <a:latin typeface="Comfortaa Light" pitchFamily="2" charset="0"/>
              </a:endParaRPr>
            </a:p>
          </p:txBody>
        </p:sp>
        <p:pic>
          <p:nvPicPr>
            <p:cNvPr id="7" name="Gráfico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F60E615-2ED9-7219-B527-870483FC4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507" y="1717244"/>
              <a:ext cx="216000" cy="216000"/>
            </a:xfrm>
            <a:prstGeom prst="rect">
              <a:avLst/>
            </a:prstGeom>
          </p:spPr>
        </p:pic>
        <p:sp>
          <p:nvSpPr>
            <p:cNvPr id="8" name="Rectangle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F1523EA0-1C82-A1BF-1F18-F19243617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2125000"/>
              <a:ext cx="801501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dirty="0">
                  <a:latin typeface="Comfortaa Light" pitchFamily="2" charset="0"/>
                </a:rPr>
                <a:t>Minha Receita</a:t>
              </a:r>
              <a:endParaRPr lang="ru-UA" altLang="ru-UA" sz="853" dirty="0">
                <a:latin typeface="Comfortaa Light" pitchFamily="2" charset="0"/>
              </a:endParaRPr>
            </a:p>
          </p:txBody>
        </p:sp>
        <p:pic>
          <p:nvPicPr>
            <p:cNvPr id="9" name="Gráfico 8">
              <a:hlinkClick r:id="rId6" action="ppaction://hlinksldjump"/>
              <a:extLst>
                <a:ext uri="{FF2B5EF4-FFF2-40B4-BE49-F238E27FC236}">
                  <a16:creationId xmlns:a16="http://schemas.microsoft.com/office/drawing/2014/main" id="{45CEABDD-490E-30AB-642F-751A36EC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08507" y="2079930"/>
              <a:ext cx="216000" cy="216000"/>
            </a:xfrm>
            <a:prstGeom prst="rect">
              <a:avLst/>
            </a:prstGeom>
          </p:spPr>
        </p:pic>
        <p:sp>
          <p:nvSpPr>
            <p:cNvPr id="10" name="Rectangle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13323D9D-2413-8C4C-3620-51DAADAC3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2504691"/>
              <a:ext cx="204383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MEI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1" name="Gráfico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062F2CD4-D22E-1112-452C-53E72968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08507" y="2459947"/>
              <a:ext cx="216000" cy="216000"/>
            </a:xfrm>
            <a:prstGeom prst="rect">
              <a:avLst/>
            </a:prstGeom>
          </p:spPr>
        </p:pic>
        <p:sp>
          <p:nvSpPr>
            <p:cNvPr id="12" name="Rectangle 20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A10D24-707C-55F2-FD97-FDC8954D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2874205"/>
              <a:ext cx="947776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dirty="0">
                  <a:latin typeface="Comfortaa Light" pitchFamily="2" charset="0"/>
                </a:rPr>
                <a:t>Simples Nacional</a:t>
              </a:r>
              <a:endParaRPr lang="ru-UA" altLang="ru-UA" sz="853" dirty="0">
                <a:latin typeface="Comfortaa Light" pitchFamily="2" charset="0"/>
              </a:endParaRPr>
            </a:p>
          </p:txBody>
        </p:sp>
        <p:pic>
          <p:nvPicPr>
            <p:cNvPr id="13" name="Gráfico 12">
              <a:hlinkClick r:id="rId12" action="ppaction://hlinksldjump"/>
              <a:extLst>
                <a:ext uri="{FF2B5EF4-FFF2-40B4-BE49-F238E27FC236}">
                  <a16:creationId xmlns:a16="http://schemas.microsoft.com/office/drawing/2014/main" id="{43B1901E-5E08-74DE-0C23-1EB2E47A4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08507" y="2830488"/>
              <a:ext cx="216000" cy="216000"/>
            </a:xfrm>
            <a:prstGeom prst="rect">
              <a:avLst/>
            </a:prstGeom>
          </p:spPr>
        </p:pic>
        <p:pic>
          <p:nvPicPr>
            <p:cNvPr id="14" name="Gráfico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CA35C56B-3218-9B72-B1FE-D69BE16BE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08507" y="3205767"/>
              <a:ext cx="216000" cy="216000"/>
            </a:xfrm>
            <a:prstGeom prst="rect">
              <a:avLst/>
            </a:prstGeom>
          </p:spPr>
        </p:pic>
        <p:sp>
          <p:nvSpPr>
            <p:cNvPr id="15" name="Rectangle 20">
              <a:hlinkClick r:id="rId18" action="ppaction://hlinksldjump"/>
              <a:extLst>
                <a:ext uri="{FF2B5EF4-FFF2-40B4-BE49-F238E27FC236}">
                  <a16:creationId xmlns:a16="http://schemas.microsoft.com/office/drawing/2014/main" id="{699BE31A-D4B6-9E68-707C-C39ED0032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3277355"/>
              <a:ext cx="657231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Imóvel Rural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6" name="Gráfico 15">
              <a:hlinkClick r:id="rId18" action="ppaction://hlinksldjump"/>
              <a:extLst>
                <a:ext uri="{FF2B5EF4-FFF2-40B4-BE49-F238E27FC236}">
                  <a16:creationId xmlns:a16="http://schemas.microsoft.com/office/drawing/2014/main" id="{4F95F914-91C5-B766-3B61-DC6FB6402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308507" y="3581046"/>
              <a:ext cx="216000" cy="216000"/>
            </a:xfrm>
            <a:prstGeom prst="rect">
              <a:avLst/>
            </a:prstGeom>
          </p:spPr>
        </p:pic>
        <p:sp>
          <p:nvSpPr>
            <p:cNvPr id="17" name="Rectangle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B7B0EC51-7829-DF85-77B5-73398CF92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3651957"/>
              <a:ext cx="593111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Construção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8" name="Gráfico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5ECFB1EE-694E-F986-D682-79635652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308507" y="3956325"/>
              <a:ext cx="216000" cy="216000"/>
            </a:xfrm>
            <a:prstGeom prst="rect">
              <a:avLst/>
            </a:prstGeom>
          </p:spPr>
        </p:pic>
        <p:sp>
          <p:nvSpPr>
            <p:cNvPr id="19" name="Rectangle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99840799-15BB-DB81-9F3C-54C5A650D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4026561"/>
              <a:ext cx="462868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Meu CPF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20" name="Gráfico 19">
              <a:hlinkClick r:id="rId9" action="ppaction://hlinksldjump"/>
              <a:extLst>
                <a:ext uri="{FF2B5EF4-FFF2-40B4-BE49-F238E27FC236}">
                  <a16:creationId xmlns:a16="http://schemas.microsoft.com/office/drawing/2014/main" id="{27958F23-4AB6-5856-BB34-B5CD4AB6C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308507" y="4331605"/>
              <a:ext cx="216000" cy="216000"/>
            </a:xfrm>
            <a:prstGeom prst="rect">
              <a:avLst/>
            </a:prstGeom>
          </p:spPr>
        </p:pic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99C5B29-EA5C-ADBF-F7EE-826D2392D7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514" y="5263612"/>
              <a:ext cx="1656000" cy="1376619"/>
            </a:xfrm>
            <a:custGeom>
              <a:avLst/>
              <a:gdLst>
                <a:gd name="T0" fmla="*/ 0 w 679"/>
                <a:gd name="T1" fmla="*/ 307 h 564"/>
                <a:gd name="T2" fmla="*/ 37 w 679"/>
                <a:gd name="T3" fmla="*/ 219 h 564"/>
                <a:gd name="T4" fmla="*/ 122 w 679"/>
                <a:gd name="T5" fmla="*/ 187 h 564"/>
                <a:gd name="T6" fmla="*/ 202 w 679"/>
                <a:gd name="T7" fmla="*/ 234 h 564"/>
                <a:gd name="T8" fmla="*/ 266 w 679"/>
                <a:gd name="T9" fmla="*/ 202 h 564"/>
                <a:gd name="T10" fmla="*/ 306 w 679"/>
                <a:gd name="T11" fmla="*/ 139 h 564"/>
                <a:gd name="T12" fmla="*/ 367 w 679"/>
                <a:gd name="T13" fmla="*/ 101 h 564"/>
                <a:gd name="T14" fmla="*/ 498 w 679"/>
                <a:gd name="T15" fmla="*/ 159 h 564"/>
                <a:gd name="T16" fmla="*/ 546 w 679"/>
                <a:gd name="T17" fmla="*/ 121 h 564"/>
                <a:gd name="T18" fmla="*/ 574 w 679"/>
                <a:gd name="T19" fmla="*/ 65 h 564"/>
                <a:gd name="T20" fmla="*/ 679 w 679"/>
                <a:gd name="T21" fmla="*/ 0 h 564"/>
                <a:gd name="T22" fmla="*/ 679 w 679"/>
                <a:gd name="T23" fmla="*/ 257 h 564"/>
                <a:gd name="T24" fmla="*/ 574 w 679"/>
                <a:gd name="T25" fmla="*/ 322 h 564"/>
                <a:gd name="T26" fmla="*/ 546 w 679"/>
                <a:gd name="T27" fmla="*/ 378 h 564"/>
                <a:gd name="T28" fmla="*/ 498 w 679"/>
                <a:gd name="T29" fmla="*/ 416 h 564"/>
                <a:gd name="T30" fmla="*/ 367 w 679"/>
                <a:gd name="T31" fmla="*/ 358 h 564"/>
                <a:gd name="T32" fmla="*/ 306 w 679"/>
                <a:gd name="T33" fmla="*/ 396 h 564"/>
                <a:gd name="T34" fmla="*/ 266 w 679"/>
                <a:gd name="T35" fmla="*/ 459 h 564"/>
                <a:gd name="T36" fmla="*/ 202 w 679"/>
                <a:gd name="T37" fmla="*/ 491 h 564"/>
                <a:gd name="T38" fmla="*/ 122 w 679"/>
                <a:gd name="T39" fmla="*/ 444 h 564"/>
                <a:gd name="T40" fmla="*/ 37 w 679"/>
                <a:gd name="T41" fmla="*/ 476 h 564"/>
                <a:gd name="T42" fmla="*/ 0 w 679"/>
                <a:gd name="T43" fmla="*/ 564 h 564"/>
                <a:gd name="T44" fmla="*/ 0 w 679"/>
                <a:gd name="T45" fmla="*/ 3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9" h="564">
                  <a:moveTo>
                    <a:pt x="0" y="307"/>
                  </a:moveTo>
                  <a:cubicBezTo>
                    <a:pt x="9" y="276"/>
                    <a:pt x="17" y="244"/>
                    <a:pt x="37" y="219"/>
                  </a:cubicBezTo>
                  <a:cubicBezTo>
                    <a:pt x="57" y="194"/>
                    <a:pt x="91" y="177"/>
                    <a:pt x="122" y="187"/>
                  </a:cubicBezTo>
                  <a:cubicBezTo>
                    <a:pt x="152" y="197"/>
                    <a:pt x="171" y="229"/>
                    <a:pt x="202" y="234"/>
                  </a:cubicBezTo>
                  <a:cubicBezTo>
                    <a:pt x="227" y="237"/>
                    <a:pt x="250" y="222"/>
                    <a:pt x="266" y="202"/>
                  </a:cubicBezTo>
                  <a:cubicBezTo>
                    <a:pt x="282" y="183"/>
                    <a:pt x="292" y="159"/>
                    <a:pt x="306" y="139"/>
                  </a:cubicBezTo>
                  <a:cubicBezTo>
                    <a:pt x="321" y="119"/>
                    <a:pt x="343" y="101"/>
                    <a:pt x="367" y="101"/>
                  </a:cubicBezTo>
                  <a:cubicBezTo>
                    <a:pt x="416" y="101"/>
                    <a:pt x="450" y="166"/>
                    <a:pt x="498" y="159"/>
                  </a:cubicBezTo>
                  <a:cubicBezTo>
                    <a:pt x="519" y="156"/>
                    <a:pt x="535" y="139"/>
                    <a:pt x="546" y="121"/>
                  </a:cubicBezTo>
                  <a:cubicBezTo>
                    <a:pt x="557" y="103"/>
                    <a:pt x="563" y="83"/>
                    <a:pt x="574" y="65"/>
                  </a:cubicBezTo>
                  <a:cubicBezTo>
                    <a:pt x="597" y="28"/>
                    <a:pt x="637" y="4"/>
                    <a:pt x="679" y="0"/>
                  </a:cubicBezTo>
                  <a:cubicBezTo>
                    <a:pt x="679" y="257"/>
                    <a:pt x="679" y="257"/>
                    <a:pt x="679" y="257"/>
                  </a:cubicBezTo>
                  <a:cubicBezTo>
                    <a:pt x="637" y="260"/>
                    <a:pt x="597" y="285"/>
                    <a:pt x="574" y="322"/>
                  </a:cubicBezTo>
                  <a:cubicBezTo>
                    <a:pt x="563" y="339"/>
                    <a:pt x="557" y="360"/>
                    <a:pt x="546" y="378"/>
                  </a:cubicBezTo>
                  <a:cubicBezTo>
                    <a:pt x="535" y="396"/>
                    <a:pt x="519" y="412"/>
                    <a:pt x="498" y="416"/>
                  </a:cubicBezTo>
                  <a:cubicBezTo>
                    <a:pt x="450" y="423"/>
                    <a:pt x="416" y="357"/>
                    <a:pt x="367" y="358"/>
                  </a:cubicBezTo>
                  <a:cubicBezTo>
                    <a:pt x="343" y="358"/>
                    <a:pt x="321" y="376"/>
                    <a:pt x="306" y="396"/>
                  </a:cubicBezTo>
                  <a:cubicBezTo>
                    <a:pt x="292" y="416"/>
                    <a:pt x="282" y="440"/>
                    <a:pt x="266" y="459"/>
                  </a:cubicBezTo>
                  <a:cubicBezTo>
                    <a:pt x="250" y="479"/>
                    <a:pt x="227" y="494"/>
                    <a:pt x="202" y="491"/>
                  </a:cubicBezTo>
                  <a:cubicBezTo>
                    <a:pt x="171" y="486"/>
                    <a:pt x="152" y="454"/>
                    <a:pt x="122" y="444"/>
                  </a:cubicBezTo>
                  <a:cubicBezTo>
                    <a:pt x="91" y="434"/>
                    <a:pt x="57" y="451"/>
                    <a:pt x="37" y="476"/>
                  </a:cubicBezTo>
                  <a:cubicBezTo>
                    <a:pt x="17" y="501"/>
                    <a:pt x="9" y="533"/>
                    <a:pt x="0" y="564"/>
                  </a:cubicBezTo>
                  <a:lnTo>
                    <a:pt x="0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defTabSz="731474">
                <a:defRPr/>
              </a:pPr>
              <a:endParaRPr lang="ru-UA" sz="1440">
                <a:solidFill>
                  <a:srgbClr val="414042"/>
                </a:solidFill>
                <a:latin typeface="Comfortaa" pitchFamily="2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73644A2-87DB-0CE6-6116-11E6376533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514" y="5249769"/>
              <a:ext cx="1656000" cy="764224"/>
            </a:xfrm>
            <a:custGeom>
              <a:avLst/>
              <a:gdLst>
                <a:gd name="T0" fmla="*/ 6 w 692"/>
                <a:gd name="T1" fmla="*/ 319 h 319"/>
                <a:gd name="T2" fmla="*/ 5 w 692"/>
                <a:gd name="T3" fmla="*/ 319 h 319"/>
                <a:gd name="T4" fmla="*/ 0 w 692"/>
                <a:gd name="T5" fmla="*/ 312 h 319"/>
                <a:gd name="T6" fmla="*/ 39 w 692"/>
                <a:gd name="T7" fmla="*/ 221 h 319"/>
                <a:gd name="T8" fmla="*/ 130 w 692"/>
                <a:gd name="T9" fmla="*/ 188 h 319"/>
                <a:gd name="T10" fmla="*/ 168 w 692"/>
                <a:gd name="T11" fmla="*/ 211 h 319"/>
                <a:gd name="T12" fmla="*/ 209 w 692"/>
                <a:gd name="T13" fmla="*/ 234 h 319"/>
                <a:gd name="T14" fmla="*/ 267 w 692"/>
                <a:gd name="T15" fmla="*/ 204 h 319"/>
                <a:gd name="T16" fmla="*/ 289 w 692"/>
                <a:gd name="T17" fmla="*/ 171 h 319"/>
                <a:gd name="T18" fmla="*/ 308 w 692"/>
                <a:gd name="T19" fmla="*/ 142 h 319"/>
                <a:gd name="T20" fmla="*/ 373 w 692"/>
                <a:gd name="T21" fmla="*/ 101 h 319"/>
                <a:gd name="T22" fmla="*/ 440 w 692"/>
                <a:gd name="T23" fmla="*/ 132 h 319"/>
                <a:gd name="T24" fmla="*/ 504 w 692"/>
                <a:gd name="T25" fmla="*/ 159 h 319"/>
                <a:gd name="T26" fmla="*/ 547 w 692"/>
                <a:gd name="T27" fmla="*/ 124 h 319"/>
                <a:gd name="T28" fmla="*/ 560 w 692"/>
                <a:gd name="T29" fmla="*/ 97 h 319"/>
                <a:gd name="T30" fmla="*/ 575 w 692"/>
                <a:gd name="T31" fmla="*/ 68 h 319"/>
                <a:gd name="T32" fmla="*/ 685 w 692"/>
                <a:gd name="T33" fmla="*/ 0 h 319"/>
                <a:gd name="T34" fmla="*/ 691 w 692"/>
                <a:gd name="T35" fmla="*/ 6 h 319"/>
                <a:gd name="T36" fmla="*/ 686 w 692"/>
                <a:gd name="T37" fmla="*/ 12 h 319"/>
                <a:gd name="T38" fmla="*/ 586 w 692"/>
                <a:gd name="T39" fmla="*/ 74 h 319"/>
                <a:gd name="T40" fmla="*/ 571 w 692"/>
                <a:gd name="T41" fmla="*/ 102 h 319"/>
                <a:gd name="T42" fmla="*/ 557 w 692"/>
                <a:gd name="T43" fmla="*/ 130 h 319"/>
                <a:gd name="T44" fmla="*/ 505 w 692"/>
                <a:gd name="T45" fmla="*/ 171 h 319"/>
                <a:gd name="T46" fmla="*/ 433 w 692"/>
                <a:gd name="T47" fmla="*/ 141 h 319"/>
                <a:gd name="T48" fmla="*/ 374 w 692"/>
                <a:gd name="T49" fmla="*/ 113 h 319"/>
                <a:gd name="T50" fmla="*/ 374 w 692"/>
                <a:gd name="T51" fmla="*/ 113 h 319"/>
                <a:gd name="T52" fmla="*/ 317 w 692"/>
                <a:gd name="T53" fmla="*/ 149 h 319"/>
                <a:gd name="T54" fmla="*/ 300 w 692"/>
                <a:gd name="T55" fmla="*/ 177 h 319"/>
                <a:gd name="T56" fmla="*/ 277 w 692"/>
                <a:gd name="T57" fmla="*/ 212 h 319"/>
                <a:gd name="T58" fmla="*/ 207 w 692"/>
                <a:gd name="T59" fmla="*/ 246 h 319"/>
                <a:gd name="T60" fmla="*/ 160 w 692"/>
                <a:gd name="T61" fmla="*/ 220 h 319"/>
                <a:gd name="T62" fmla="*/ 126 w 692"/>
                <a:gd name="T63" fmla="*/ 199 h 319"/>
                <a:gd name="T64" fmla="*/ 48 w 692"/>
                <a:gd name="T65" fmla="*/ 229 h 319"/>
                <a:gd name="T66" fmla="*/ 12 w 692"/>
                <a:gd name="T67" fmla="*/ 315 h 319"/>
                <a:gd name="T68" fmla="*/ 6 w 692"/>
                <a:gd name="T6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2" h="319">
                  <a:moveTo>
                    <a:pt x="6" y="319"/>
                  </a:moveTo>
                  <a:cubicBezTo>
                    <a:pt x="6" y="319"/>
                    <a:pt x="5" y="319"/>
                    <a:pt x="5" y="319"/>
                  </a:cubicBezTo>
                  <a:cubicBezTo>
                    <a:pt x="1" y="318"/>
                    <a:pt x="0" y="315"/>
                    <a:pt x="0" y="312"/>
                  </a:cubicBezTo>
                  <a:cubicBezTo>
                    <a:pt x="8" y="282"/>
                    <a:pt x="18" y="248"/>
                    <a:pt x="39" y="221"/>
                  </a:cubicBezTo>
                  <a:cubicBezTo>
                    <a:pt x="58" y="197"/>
                    <a:pt x="95" y="176"/>
                    <a:pt x="130" y="188"/>
                  </a:cubicBezTo>
                  <a:cubicBezTo>
                    <a:pt x="144" y="192"/>
                    <a:pt x="156" y="202"/>
                    <a:pt x="168" y="211"/>
                  </a:cubicBezTo>
                  <a:cubicBezTo>
                    <a:pt x="181" y="222"/>
                    <a:pt x="194" y="232"/>
                    <a:pt x="209" y="234"/>
                  </a:cubicBezTo>
                  <a:cubicBezTo>
                    <a:pt x="228" y="237"/>
                    <a:pt x="250" y="226"/>
                    <a:pt x="267" y="204"/>
                  </a:cubicBezTo>
                  <a:cubicBezTo>
                    <a:pt x="276" y="194"/>
                    <a:pt x="283" y="182"/>
                    <a:pt x="289" y="171"/>
                  </a:cubicBezTo>
                  <a:cubicBezTo>
                    <a:pt x="295" y="161"/>
                    <a:pt x="301" y="151"/>
                    <a:pt x="308" y="142"/>
                  </a:cubicBezTo>
                  <a:cubicBezTo>
                    <a:pt x="318" y="127"/>
                    <a:pt x="342" y="101"/>
                    <a:pt x="373" y="101"/>
                  </a:cubicBezTo>
                  <a:cubicBezTo>
                    <a:pt x="399" y="101"/>
                    <a:pt x="420" y="117"/>
                    <a:pt x="440" y="132"/>
                  </a:cubicBezTo>
                  <a:cubicBezTo>
                    <a:pt x="461" y="148"/>
                    <a:pt x="481" y="162"/>
                    <a:pt x="504" y="159"/>
                  </a:cubicBezTo>
                  <a:cubicBezTo>
                    <a:pt x="525" y="155"/>
                    <a:pt x="540" y="135"/>
                    <a:pt x="547" y="124"/>
                  </a:cubicBezTo>
                  <a:cubicBezTo>
                    <a:pt x="552" y="115"/>
                    <a:pt x="556" y="106"/>
                    <a:pt x="560" y="97"/>
                  </a:cubicBezTo>
                  <a:cubicBezTo>
                    <a:pt x="565" y="87"/>
                    <a:pt x="569" y="77"/>
                    <a:pt x="575" y="68"/>
                  </a:cubicBezTo>
                  <a:cubicBezTo>
                    <a:pt x="599" y="30"/>
                    <a:pt x="641" y="4"/>
                    <a:pt x="685" y="0"/>
                  </a:cubicBezTo>
                  <a:cubicBezTo>
                    <a:pt x="688" y="0"/>
                    <a:pt x="691" y="3"/>
                    <a:pt x="691" y="6"/>
                  </a:cubicBezTo>
                  <a:cubicBezTo>
                    <a:pt x="692" y="9"/>
                    <a:pt x="689" y="12"/>
                    <a:pt x="686" y="12"/>
                  </a:cubicBezTo>
                  <a:cubicBezTo>
                    <a:pt x="645" y="15"/>
                    <a:pt x="607" y="39"/>
                    <a:pt x="586" y="74"/>
                  </a:cubicBezTo>
                  <a:cubicBezTo>
                    <a:pt x="580" y="83"/>
                    <a:pt x="576" y="93"/>
                    <a:pt x="571" y="102"/>
                  </a:cubicBezTo>
                  <a:cubicBezTo>
                    <a:pt x="567" y="111"/>
                    <a:pt x="563" y="121"/>
                    <a:pt x="557" y="130"/>
                  </a:cubicBezTo>
                  <a:cubicBezTo>
                    <a:pt x="549" y="143"/>
                    <a:pt x="532" y="167"/>
                    <a:pt x="505" y="171"/>
                  </a:cubicBezTo>
                  <a:cubicBezTo>
                    <a:pt x="478" y="175"/>
                    <a:pt x="455" y="158"/>
                    <a:pt x="433" y="141"/>
                  </a:cubicBezTo>
                  <a:cubicBezTo>
                    <a:pt x="414" y="127"/>
                    <a:pt x="395" y="113"/>
                    <a:pt x="374" y="113"/>
                  </a:cubicBezTo>
                  <a:cubicBezTo>
                    <a:pt x="374" y="113"/>
                    <a:pt x="374" y="113"/>
                    <a:pt x="374" y="113"/>
                  </a:cubicBezTo>
                  <a:cubicBezTo>
                    <a:pt x="347" y="113"/>
                    <a:pt x="327" y="135"/>
                    <a:pt x="317" y="149"/>
                  </a:cubicBezTo>
                  <a:cubicBezTo>
                    <a:pt x="311" y="158"/>
                    <a:pt x="305" y="167"/>
                    <a:pt x="300" y="177"/>
                  </a:cubicBezTo>
                  <a:cubicBezTo>
                    <a:pt x="293" y="189"/>
                    <a:pt x="286" y="201"/>
                    <a:pt x="277" y="212"/>
                  </a:cubicBezTo>
                  <a:cubicBezTo>
                    <a:pt x="257" y="237"/>
                    <a:pt x="231" y="249"/>
                    <a:pt x="207" y="246"/>
                  </a:cubicBezTo>
                  <a:cubicBezTo>
                    <a:pt x="189" y="243"/>
                    <a:pt x="174" y="231"/>
                    <a:pt x="160" y="220"/>
                  </a:cubicBezTo>
                  <a:cubicBezTo>
                    <a:pt x="149" y="211"/>
                    <a:pt x="138" y="203"/>
                    <a:pt x="126" y="199"/>
                  </a:cubicBezTo>
                  <a:cubicBezTo>
                    <a:pt x="96" y="189"/>
                    <a:pt x="65" y="208"/>
                    <a:pt x="48" y="229"/>
                  </a:cubicBezTo>
                  <a:cubicBezTo>
                    <a:pt x="29" y="253"/>
                    <a:pt x="20" y="286"/>
                    <a:pt x="12" y="315"/>
                  </a:cubicBezTo>
                  <a:cubicBezTo>
                    <a:pt x="11" y="317"/>
                    <a:pt x="9" y="319"/>
                    <a:pt x="6" y="3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38100" dir="5400000" algn="t" rotWithShape="0">
                <a:schemeClr val="accent5">
                  <a:lumMod val="9000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defTabSz="731474">
                <a:defRPr/>
              </a:pPr>
              <a:endParaRPr lang="ru-UA" sz="1440">
                <a:solidFill>
                  <a:srgbClr val="414042"/>
                </a:solidFill>
                <a:latin typeface="Comfortaa" pitchFamily="2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8193D8F8-267C-507C-D319-60E0060DA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08" y="1298058"/>
              <a:ext cx="1523066" cy="184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31474">
                <a:defRPr/>
              </a:pPr>
              <a:r>
                <a:rPr lang="pt-BR" altLang="ru-UA" sz="960" b="1" dirty="0">
                  <a:solidFill>
                    <a:srgbClr val="002060"/>
                  </a:solidFill>
                  <a:latin typeface="Comfortaa Light" pitchFamily="2" charset="0"/>
                </a:rPr>
                <a:t>PORTAL DE NEGÓCIOS</a:t>
              </a:r>
              <a:endParaRPr lang="ru-UA" altLang="ru-UA" sz="960" b="1" dirty="0">
                <a:solidFill>
                  <a:srgbClr val="002060"/>
                </a:solidFill>
                <a:latin typeface="Comfortaa Light" pitchFamily="2" charset="0"/>
              </a:endParaRPr>
            </a:p>
          </p:txBody>
        </p:sp>
        <p:cxnSp>
          <p:nvCxnSpPr>
            <p:cNvPr id="24" name="Conector Reto 72">
              <a:extLst>
                <a:ext uri="{FF2B5EF4-FFF2-40B4-BE49-F238E27FC236}">
                  <a16:creationId xmlns:a16="http://schemas.microsoft.com/office/drawing/2014/main" id="{5AA1F597-FB16-C233-7A8A-4B0148E64157}"/>
                </a:ext>
              </a:extLst>
            </p:cNvPr>
            <p:cNvCxnSpPr>
              <a:cxnSpLocks/>
            </p:cNvCxnSpPr>
            <p:nvPr/>
          </p:nvCxnSpPr>
          <p:spPr>
            <a:xfrm>
              <a:off x="308507" y="1515106"/>
              <a:ext cx="1436156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8">
            <a:extLst>
              <a:ext uri="{FF2B5EF4-FFF2-40B4-BE49-F238E27FC236}">
                <a16:creationId xmlns:a16="http://schemas.microsoft.com/office/drawing/2014/main" id="{0E38C43F-4793-77DB-3FEC-391FBA49DBBD}"/>
              </a:ext>
            </a:extLst>
          </p:cNvPr>
          <p:cNvSpPr/>
          <p:nvPr/>
        </p:nvSpPr>
        <p:spPr>
          <a:xfrm>
            <a:off x="760210" y="381737"/>
            <a:ext cx="1262059" cy="796505"/>
          </a:xfrm>
          <a:custGeom>
            <a:avLst/>
            <a:gdLst/>
            <a:ahLst/>
            <a:cxnLst/>
            <a:rect l="l" t="t" r="r" b="b"/>
            <a:pathLst>
              <a:path w="3042958" h="1860982">
                <a:moveTo>
                  <a:pt x="0" y="0"/>
                </a:moveTo>
                <a:lnTo>
                  <a:pt x="3042958" y="0"/>
                </a:lnTo>
                <a:lnTo>
                  <a:pt x="3042958" y="1860982"/>
                </a:lnTo>
                <a:lnTo>
                  <a:pt x="0" y="18609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91000"/>
            </a:blip>
            <a:stretch>
              <a:fillRect/>
            </a:stretch>
          </a:blipFill>
        </p:spPr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8A11D18-43FC-66F7-99E5-E9F69D8820C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94560" y="345129"/>
            <a:ext cx="6608216" cy="3555993"/>
          </a:xfrm>
          <a:prstGeom prst="rect">
            <a:avLst/>
          </a:prstGeom>
        </p:spPr>
      </p:pic>
      <p:sp>
        <p:nvSpPr>
          <p:cNvPr id="27" name="!!Menu Selecionado">
            <a:extLst>
              <a:ext uri="{FF2B5EF4-FFF2-40B4-BE49-F238E27FC236}">
                <a16:creationId xmlns:a16="http://schemas.microsoft.com/office/drawing/2014/main" id="{A4CBF1F0-0228-F733-C688-8501AB742A44}"/>
              </a:ext>
            </a:extLst>
          </p:cNvPr>
          <p:cNvSpPr/>
          <p:nvPr/>
        </p:nvSpPr>
        <p:spPr>
          <a:xfrm>
            <a:off x="717768" y="1544002"/>
            <a:ext cx="1335654" cy="230400"/>
          </a:xfrm>
          <a:prstGeom prst="rect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474">
              <a:defRPr/>
            </a:pPr>
            <a:endParaRPr lang="pt-BR" sz="1440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28" name="Gráfico 27" descr="Seta para Direita estrutura de tópicos">
            <a:extLst>
              <a:ext uri="{FF2B5EF4-FFF2-40B4-BE49-F238E27FC236}">
                <a16:creationId xmlns:a16="http://schemas.microsoft.com/office/drawing/2014/main" id="{4DC4E842-647B-5DF1-8E62-7507AD342F9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702" y="1415362"/>
            <a:ext cx="487680" cy="487680"/>
          </a:xfrm>
          <a:prstGeom prst="rect">
            <a:avLst/>
          </a:prstGeom>
        </p:spPr>
      </p:pic>
      <p:sp>
        <p:nvSpPr>
          <p:cNvPr id="29" name="TextBox 113">
            <a:extLst>
              <a:ext uri="{FF2B5EF4-FFF2-40B4-BE49-F238E27FC236}">
                <a16:creationId xmlns:a16="http://schemas.microsoft.com/office/drawing/2014/main" id="{2B50D12C-5709-113F-7AEE-8424EFA510CE}"/>
              </a:ext>
            </a:extLst>
          </p:cNvPr>
          <p:cNvSpPr txBox="1"/>
          <p:nvPr/>
        </p:nvSpPr>
        <p:spPr>
          <a:xfrm>
            <a:off x="6052090" y="3862644"/>
            <a:ext cx="2122459" cy="166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3"/>
              </a:lnSpc>
            </a:pPr>
            <a:r>
              <a:rPr lang="en-US" sz="747" spc="107" dirty="0">
                <a:latin typeface="Montserrat Classic"/>
              </a:rPr>
              <a:t>Meus </a:t>
            </a:r>
            <a:r>
              <a:rPr lang="en-US" sz="747" spc="107" dirty="0" err="1">
                <a:latin typeface="Montserrat Classic"/>
              </a:rPr>
              <a:t>Estabelecimentos</a:t>
            </a:r>
            <a:endParaRPr lang="en-US" sz="747" spc="107" dirty="0">
              <a:latin typeface="Montserrat Classic"/>
            </a:endParaRPr>
          </a:p>
        </p:txBody>
      </p:sp>
      <p:sp>
        <p:nvSpPr>
          <p:cNvPr id="30" name="!!Menu Selecionado">
            <a:extLst>
              <a:ext uri="{FF2B5EF4-FFF2-40B4-BE49-F238E27FC236}">
                <a16:creationId xmlns:a16="http://schemas.microsoft.com/office/drawing/2014/main" id="{8F3BFA74-BD38-B26F-B739-1480A3A97925}"/>
              </a:ext>
            </a:extLst>
          </p:cNvPr>
          <p:cNvSpPr/>
          <p:nvPr/>
        </p:nvSpPr>
        <p:spPr>
          <a:xfrm>
            <a:off x="3950132" y="2747176"/>
            <a:ext cx="3080588" cy="178586"/>
          </a:xfrm>
          <a:prstGeom prst="rect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474">
              <a:defRPr/>
            </a:pPr>
            <a:endParaRPr lang="pt-BR" sz="1440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90A96A5-E0EE-C617-0080-A9C9AE8B88C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34978" y="4032810"/>
            <a:ext cx="2763520" cy="980440"/>
          </a:xfrm>
          <a:prstGeom prst="rect">
            <a:avLst/>
          </a:prstGeom>
        </p:spPr>
      </p:pic>
      <p:pic>
        <p:nvPicPr>
          <p:cNvPr id="32" name="Gráfico 31" descr="Seta para Direita estrutura de tópicos">
            <a:extLst>
              <a:ext uri="{FF2B5EF4-FFF2-40B4-BE49-F238E27FC236}">
                <a16:creationId xmlns:a16="http://schemas.microsoft.com/office/drawing/2014/main" id="{916A7CA9-D3F0-0A11-BD6A-BD53613225A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5400000">
            <a:off x="5498668" y="2140009"/>
            <a:ext cx="585550" cy="585550"/>
          </a:xfrm>
          <a:prstGeom prst="rect">
            <a:avLst/>
          </a:prstGeom>
        </p:spPr>
      </p:pic>
      <p:sp>
        <p:nvSpPr>
          <p:cNvPr id="33" name="TextBox 113">
            <a:extLst>
              <a:ext uri="{FF2B5EF4-FFF2-40B4-BE49-F238E27FC236}">
                <a16:creationId xmlns:a16="http://schemas.microsoft.com/office/drawing/2014/main" id="{544CC36A-B7ED-C103-5E5A-AA8652CE980E}"/>
              </a:ext>
            </a:extLst>
          </p:cNvPr>
          <p:cNvSpPr txBox="1"/>
          <p:nvPr/>
        </p:nvSpPr>
        <p:spPr>
          <a:xfrm>
            <a:off x="2194560" y="3832043"/>
            <a:ext cx="2122459" cy="166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3"/>
              </a:lnSpc>
            </a:pPr>
            <a:r>
              <a:rPr lang="en-US" sz="747" spc="107" dirty="0">
                <a:latin typeface="Montserrat Classic"/>
              </a:rPr>
              <a:t>Minhas </a:t>
            </a:r>
            <a:r>
              <a:rPr lang="en-US" sz="747" spc="107" dirty="0" err="1">
                <a:latin typeface="Montserrat Classic"/>
              </a:rPr>
              <a:t>Solicitações</a:t>
            </a:r>
            <a:endParaRPr lang="en-US" sz="747" spc="107" dirty="0">
              <a:latin typeface="Montserrat Classic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798BF7F7-5E08-95CC-7942-525286D021A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194560" y="4032810"/>
            <a:ext cx="3836750" cy="98044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9B846E7A-70FB-06B1-105E-A116C30D49B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94560" y="5118560"/>
            <a:ext cx="6608216" cy="376784"/>
          </a:xfrm>
          <a:prstGeom prst="rect">
            <a:avLst/>
          </a:prstGeom>
        </p:spPr>
      </p:pic>
      <p:sp>
        <p:nvSpPr>
          <p:cNvPr id="36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8AF8A103-BB7B-A36B-F664-655D21665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911" y="3729196"/>
            <a:ext cx="594715" cy="1312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1474">
              <a:defRPr/>
            </a:pPr>
            <a:r>
              <a:rPr lang="pt-BR" altLang="ru-UA" sz="853" dirty="0">
                <a:latin typeface="Comfortaa Light" pitchFamily="2" charset="0"/>
              </a:rPr>
              <a:t>Sou contador</a:t>
            </a:r>
            <a:endParaRPr lang="ru-UA" altLang="ru-UA" sz="853" dirty="0">
              <a:latin typeface="Comforta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8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80889B-DA9A-66EA-F116-16DF87B25D61}"/>
              </a:ext>
            </a:extLst>
          </p:cNvPr>
          <p:cNvSpPr txBox="1"/>
          <p:nvPr/>
        </p:nvSpPr>
        <p:spPr>
          <a:xfrm>
            <a:off x="4078092" y="1113799"/>
            <a:ext cx="52633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Cadastro é a fonte de dados mais elementar para a operacionalização da Reforma Tributária sobre o Consumo: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básicos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Entidade;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 Estabelecimento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identificador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troca das informações econômico-fiscais.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E5D8F9-844F-4BDA-E165-68EBAA26FD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08" y="1355535"/>
            <a:ext cx="3953805" cy="29653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1D941AB-4AF4-2DD0-3A5F-50CB36A2C9A3}"/>
              </a:ext>
            </a:extLst>
          </p:cNvPr>
          <p:cNvSpPr txBox="1"/>
          <p:nvPr/>
        </p:nvSpPr>
        <p:spPr>
          <a:xfrm>
            <a:off x="0" y="232988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 alicerce para a Reforma Tributária</a:t>
            </a:r>
          </a:p>
        </p:txBody>
      </p:sp>
    </p:spTree>
    <p:extLst>
      <p:ext uri="{BB962C8B-B14F-4D97-AF65-F5344CB8AC3E}">
        <p14:creationId xmlns:p14="http://schemas.microsoft.com/office/powerpoint/2010/main" val="1054561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433136"/>
            <a:ext cx="9752542" cy="58515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8BB3C17-A40B-07F0-418A-30EC95DC1764}"/>
              </a:ext>
            </a:extLst>
          </p:cNvPr>
          <p:cNvSpPr txBox="1"/>
          <p:nvPr/>
        </p:nvSpPr>
        <p:spPr>
          <a:xfrm>
            <a:off x="527764" y="1602833"/>
            <a:ext cx="5004706" cy="24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80000"/>
              </a:lnSpc>
            </a:pPr>
            <a:r>
              <a:rPr lang="pt-BR" sz="1200" dirty="0">
                <a:solidFill>
                  <a:srgbClr val="FFFFFF"/>
                </a:solidFill>
                <a:ea typeface="Lato"/>
                <a:cs typeface="Lato"/>
                <a:sym typeface="Lato"/>
              </a:rPr>
              <a:t>a partir</a:t>
            </a:r>
          </a:p>
        </p:txBody>
      </p:sp>
      <p:grpSp>
        <p:nvGrpSpPr>
          <p:cNvPr id="2" name="!!Menu">
            <a:extLst>
              <a:ext uri="{FF2B5EF4-FFF2-40B4-BE49-F238E27FC236}">
                <a16:creationId xmlns:a16="http://schemas.microsoft.com/office/drawing/2014/main" id="{51AF98A6-17A5-E492-2F98-A09484BCE86B}"/>
              </a:ext>
            </a:extLst>
          </p:cNvPr>
          <p:cNvGrpSpPr/>
          <p:nvPr/>
        </p:nvGrpSpPr>
        <p:grpSpPr>
          <a:xfrm>
            <a:off x="232706" y="255605"/>
            <a:ext cx="1330227" cy="5161266"/>
            <a:chOff x="212315" y="203209"/>
            <a:chExt cx="1662784" cy="6451582"/>
          </a:xfrm>
          <a:solidFill>
            <a:schemeClr val="bg1">
              <a:lumMod val="95000"/>
              <a:alpha val="70000"/>
            </a:schemeClr>
          </a:solidFill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4AE10715-5F6B-81C6-BED4-3D08C877E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15" y="203209"/>
              <a:ext cx="1662784" cy="6451582"/>
            </a:xfrm>
            <a:prstGeom prst="rect">
              <a:avLst/>
            </a:prstGeom>
            <a:grp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  <a:alpha val="40000"/>
                    </a:schemeClr>
                  </a:gs>
                  <a:gs pos="80000">
                    <a:srgbClr val="FFFFFF">
                      <a:alpha val="10000"/>
                    </a:srgbClr>
                  </a:gs>
                  <a:gs pos="20000">
                    <a:schemeClr val="bg1">
                      <a:alpha val="1000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2700000" scaled="0"/>
              </a:gra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474">
                <a:defRPr/>
              </a:pPr>
              <a:endParaRPr lang="pt-BR" sz="1440" dirty="0">
                <a:solidFill>
                  <a:prstClr val="white"/>
                </a:solidFill>
                <a:latin typeface="Comfortaa" pitchFamily="2" charset="0"/>
              </a:endParaRPr>
            </a:p>
          </p:txBody>
        </p:sp>
        <p:sp>
          <p:nvSpPr>
            <p:cNvPr id="6" name="Rectangle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60F43723-D680-B9F7-3318-615B696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1750399"/>
              <a:ext cx="981839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dirty="0">
                  <a:latin typeface="Comfortaa Light" pitchFamily="2" charset="0"/>
                </a:rPr>
                <a:t>Minhas Empresas</a:t>
              </a:r>
              <a:endParaRPr lang="ru-UA" altLang="ru-UA" sz="853" dirty="0">
                <a:latin typeface="Comfortaa Light" pitchFamily="2" charset="0"/>
              </a:endParaRPr>
            </a:p>
          </p:txBody>
        </p:sp>
        <p:pic>
          <p:nvPicPr>
            <p:cNvPr id="7" name="Gráfico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8D055A2-B3DC-9A67-04D2-E0FD3EEC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507" y="1717244"/>
              <a:ext cx="216000" cy="216000"/>
            </a:xfrm>
            <a:prstGeom prst="rect">
              <a:avLst/>
            </a:prstGeom>
          </p:spPr>
        </p:pic>
        <p:sp>
          <p:nvSpPr>
            <p:cNvPr id="8" name="Rectangle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F947A852-885E-7E4D-6C0D-DBFF8363F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2125000"/>
              <a:ext cx="821539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b="1" dirty="0">
                  <a:latin typeface="Comfortaa Light" pitchFamily="2" charset="0"/>
                </a:rPr>
                <a:t>Minha Receita</a:t>
              </a:r>
              <a:endParaRPr lang="ru-UA" altLang="ru-UA" sz="853" b="1" dirty="0">
                <a:latin typeface="Comfortaa Light" pitchFamily="2" charset="0"/>
              </a:endParaRPr>
            </a:p>
          </p:txBody>
        </p:sp>
        <p:pic>
          <p:nvPicPr>
            <p:cNvPr id="9" name="Gráfico 8">
              <a:hlinkClick r:id="rId6" action="ppaction://hlinksldjump"/>
              <a:extLst>
                <a:ext uri="{FF2B5EF4-FFF2-40B4-BE49-F238E27FC236}">
                  <a16:creationId xmlns:a16="http://schemas.microsoft.com/office/drawing/2014/main" id="{4118D7FA-EC6B-BDFC-2675-D26D271AB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08507" y="2079930"/>
              <a:ext cx="216000" cy="216000"/>
            </a:xfrm>
            <a:prstGeom prst="rect">
              <a:avLst/>
            </a:prstGeom>
          </p:spPr>
        </p:pic>
        <p:sp>
          <p:nvSpPr>
            <p:cNvPr id="10" name="Rectangle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4007E778-5246-E7F6-71D3-ABC112E01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6" y="2504691"/>
              <a:ext cx="204383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MEI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1" name="Gráfico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B0B0F70-E24A-84D8-9013-015BADE7C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08507" y="2459947"/>
              <a:ext cx="216000" cy="216000"/>
            </a:xfrm>
            <a:prstGeom prst="rect">
              <a:avLst/>
            </a:prstGeom>
          </p:spPr>
        </p:pic>
        <p:sp>
          <p:nvSpPr>
            <p:cNvPr id="12" name="Rectangle 20">
              <a:hlinkClick r:id="rId12" action="ppaction://hlinksldjump"/>
              <a:extLst>
                <a:ext uri="{FF2B5EF4-FFF2-40B4-BE49-F238E27FC236}">
                  <a16:creationId xmlns:a16="http://schemas.microsoft.com/office/drawing/2014/main" id="{709B9328-10EA-78DE-BC25-6E2BB09F8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2874205"/>
              <a:ext cx="947776" cy="16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53" dirty="0">
                  <a:latin typeface="Comfortaa Light" pitchFamily="2" charset="0"/>
                </a:rPr>
                <a:t>Simples Nacional</a:t>
              </a:r>
              <a:endParaRPr lang="ru-UA" altLang="ru-UA" sz="853" dirty="0">
                <a:latin typeface="Comfortaa Light" pitchFamily="2" charset="0"/>
              </a:endParaRPr>
            </a:p>
          </p:txBody>
        </p:sp>
        <p:pic>
          <p:nvPicPr>
            <p:cNvPr id="13" name="Gráfico 12">
              <a:hlinkClick r:id="rId12" action="ppaction://hlinksldjump"/>
              <a:extLst>
                <a:ext uri="{FF2B5EF4-FFF2-40B4-BE49-F238E27FC236}">
                  <a16:creationId xmlns:a16="http://schemas.microsoft.com/office/drawing/2014/main" id="{4BD5E4C7-9395-C8AC-2C31-EB076C7ED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08507" y="2830488"/>
              <a:ext cx="216000" cy="216000"/>
            </a:xfrm>
            <a:prstGeom prst="rect">
              <a:avLst/>
            </a:prstGeom>
          </p:spPr>
        </p:pic>
        <p:pic>
          <p:nvPicPr>
            <p:cNvPr id="14" name="Gráfico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A541754F-AB7F-78CB-203E-EDB6A5501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08507" y="3205767"/>
              <a:ext cx="216000" cy="216000"/>
            </a:xfrm>
            <a:prstGeom prst="rect">
              <a:avLst/>
            </a:prstGeom>
          </p:spPr>
        </p:pic>
        <p:sp>
          <p:nvSpPr>
            <p:cNvPr id="15" name="Rectangle 20">
              <a:hlinkClick r:id="rId18" action="ppaction://hlinksldjump"/>
              <a:extLst>
                <a:ext uri="{FF2B5EF4-FFF2-40B4-BE49-F238E27FC236}">
                  <a16:creationId xmlns:a16="http://schemas.microsoft.com/office/drawing/2014/main" id="{2C95689B-307B-78CB-982C-5DBB7008A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3277355"/>
              <a:ext cx="657231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Imóvel Rural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6" name="Gráfico 15">
              <a:hlinkClick r:id="rId18" action="ppaction://hlinksldjump"/>
              <a:extLst>
                <a:ext uri="{FF2B5EF4-FFF2-40B4-BE49-F238E27FC236}">
                  <a16:creationId xmlns:a16="http://schemas.microsoft.com/office/drawing/2014/main" id="{FCDD4032-2FD0-506D-08F5-ECD1D794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308507" y="3581046"/>
              <a:ext cx="216000" cy="216000"/>
            </a:xfrm>
            <a:prstGeom prst="rect">
              <a:avLst/>
            </a:prstGeom>
          </p:spPr>
        </p:pic>
        <p:sp>
          <p:nvSpPr>
            <p:cNvPr id="17" name="Rectangle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43E33500-02FB-1DD3-A5D8-A03318C2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3651957"/>
              <a:ext cx="593111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Construção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18" name="Gráfico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F353602B-C476-2723-4A0C-4A0D98C5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308507" y="3956325"/>
              <a:ext cx="216000" cy="216000"/>
            </a:xfrm>
            <a:prstGeom prst="rect">
              <a:avLst/>
            </a:prstGeom>
          </p:spPr>
        </p:pic>
        <p:sp>
          <p:nvSpPr>
            <p:cNvPr id="19" name="Rectangle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2ABDD37D-0E38-B332-DAE8-43A48F492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8" y="4026561"/>
              <a:ext cx="462868" cy="1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31474">
                <a:defRPr/>
              </a:pPr>
              <a:r>
                <a:rPr lang="pt-BR" altLang="ru-UA" sz="800" dirty="0">
                  <a:latin typeface="Comfortaa Light" pitchFamily="2" charset="0"/>
                </a:rPr>
                <a:t>Meu CPF</a:t>
              </a:r>
              <a:endParaRPr lang="ru-UA" altLang="ru-UA" sz="640" dirty="0">
                <a:latin typeface="Comfortaa Light" pitchFamily="2" charset="0"/>
              </a:endParaRPr>
            </a:p>
          </p:txBody>
        </p:sp>
        <p:pic>
          <p:nvPicPr>
            <p:cNvPr id="20" name="Gráfico 19">
              <a:hlinkClick r:id="rId9" action="ppaction://hlinksldjump"/>
              <a:extLst>
                <a:ext uri="{FF2B5EF4-FFF2-40B4-BE49-F238E27FC236}">
                  <a16:creationId xmlns:a16="http://schemas.microsoft.com/office/drawing/2014/main" id="{56176024-CACD-D829-A586-847966C6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308507" y="4331605"/>
              <a:ext cx="216000" cy="216000"/>
            </a:xfrm>
            <a:prstGeom prst="rect">
              <a:avLst/>
            </a:prstGeom>
          </p:spPr>
        </p:pic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0C45501-349F-75E1-F673-D5708BB40D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514" y="5263612"/>
              <a:ext cx="1656000" cy="1376619"/>
            </a:xfrm>
            <a:custGeom>
              <a:avLst/>
              <a:gdLst>
                <a:gd name="T0" fmla="*/ 0 w 679"/>
                <a:gd name="T1" fmla="*/ 307 h 564"/>
                <a:gd name="T2" fmla="*/ 37 w 679"/>
                <a:gd name="T3" fmla="*/ 219 h 564"/>
                <a:gd name="T4" fmla="*/ 122 w 679"/>
                <a:gd name="T5" fmla="*/ 187 h 564"/>
                <a:gd name="T6" fmla="*/ 202 w 679"/>
                <a:gd name="T7" fmla="*/ 234 h 564"/>
                <a:gd name="T8" fmla="*/ 266 w 679"/>
                <a:gd name="T9" fmla="*/ 202 h 564"/>
                <a:gd name="T10" fmla="*/ 306 w 679"/>
                <a:gd name="T11" fmla="*/ 139 h 564"/>
                <a:gd name="T12" fmla="*/ 367 w 679"/>
                <a:gd name="T13" fmla="*/ 101 h 564"/>
                <a:gd name="T14" fmla="*/ 498 w 679"/>
                <a:gd name="T15" fmla="*/ 159 h 564"/>
                <a:gd name="T16" fmla="*/ 546 w 679"/>
                <a:gd name="T17" fmla="*/ 121 h 564"/>
                <a:gd name="T18" fmla="*/ 574 w 679"/>
                <a:gd name="T19" fmla="*/ 65 h 564"/>
                <a:gd name="T20" fmla="*/ 679 w 679"/>
                <a:gd name="T21" fmla="*/ 0 h 564"/>
                <a:gd name="T22" fmla="*/ 679 w 679"/>
                <a:gd name="T23" fmla="*/ 257 h 564"/>
                <a:gd name="T24" fmla="*/ 574 w 679"/>
                <a:gd name="T25" fmla="*/ 322 h 564"/>
                <a:gd name="T26" fmla="*/ 546 w 679"/>
                <a:gd name="T27" fmla="*/ 378 h 564"/>
                <a:gd name="T28" fmla="*/ 498 w 679"/>
                <a:gd name="T29" fmla="*/ 416 h 564"/>
                <a:gd name="T30" fmla="*/ 367 w 679"/>
                <a:gd name="T31" fmla="*/ 358 h 564"/>
                <a:gd name="T32" fmla="*/ 306 w 679"/>
                <a:gd name="T33" fmla="*/ 396 h 564"/>
                <a:gd name="T34" fmla="*/ 266 w 679"/>
                <a:gd name="T35" fmla="*/ 459 h 564"/>
                <a:gd name="T36" fmla="*/ 202 w 679"/>
                <a:gd name="T37" fmla="*/ 491 h 564"/>
                <a:gd name="T38" fmla="*/ 122 w 679"/>
                <a:gd name="T39" fmla="*/ 444 h 564"/>
                <a:gd name="T40" fmla="*/ 37 w 679"/>
                <a:gd name="T41" fmla="*/ 476 h 564"/>
                <a:gd name="T42" fmla="*/ 0 w 679"/>
                <a:gd name="T43" fmla="*/ 564 h 564"/>
                <a:gd name="T44" fmla="*/ 0 w 679"/>
                <a:gd name="T45" fmla="*/ 3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9" h="564">
                  <a:moveTo>
                    <a:pt x="0" y="307"/>
                  </a:moveTo>
                  <a:cubicBezTo>
                    <a:pt x="9" y="276"/>
                    <a:pt x="17" y="244"/>
                    <a:pt x="37" y="219"/>
                  </a:cubicBezTo>
                  <a:cubicBezTo>
                    <a:pt x="57" y="194"/>
                    <a:pt x="91" y="177"/>
                    <a:pt x="122" y="187"/>
                  </a:cubicBezTo>
                  <a:cubicBezTo>
                    <a:pt x="152" y="197"/>
                    <a:pt x="171" y="229"/>
                    <a:pt x="202" y="234"/>
                  </a:cubicBezTo>
                  <a:cubicBezTo>
                    <a:pt x="227" y="237"/>
                    <a:pt x="250" y="222"/>
                    <a:pt x="266" y="202"/>
                  </a:cubicBezTo>
                  <a:cubicBezTo>
                    <a:pt x="282" y="183"/>
                    <a:pt x="292" y="159"/>
                    <a:pt x="306" y="139"/>
                  </a:cubicBezTo>
                  <a:cubicBezTo>
                    <a:pt x="321" y="119"/>
                    <a:pt x="343" y="101"/>
                    <a:pt x="367" y="101"/>
                  </a:cubicBezTo>
                  <a:cubicBezTo>
                    <a:pt x="416" y="101"/>
                    <a:pt x="450" y="166"/>
                    <a:pt x="498" y="159"/>
                  </a:cubicBezTo>
                  <a:cubicBezTo>
                    <a:pt x="519" y="156"/>
                    <a:pt x="535" y="139"/>
                    <a:pt x="546" y="121"/>
                  </a:cubicBezTo>
                  <a:cubicBezTo>
                    <a:pt x="557" y="103"/>
                    <a:pt x="563" y="83"/>
                    <a:pt x="574" y="65"/>
                  </a:cubicBezTo>
                  <a:cubicBezTo>
                    <a:pt x="597" y="28"/>
                    <a:pt x="637" y="4"/>
                    <a:pt x="679" y="0"/>
                  </a:cubicBezTo>
                  <a:cubicBezTo>
                    <a:pt x="679" y="257"/>
                    <a:pt x="679" y="257"/>
                    <a:pt x="679" y="257"/>
                  </a:cubicBezTo>
                  <a:cubicBezTo>
                    <a:pt x="637" y="260"/>
                    <a:pt x="597" y="285"/>
                    <a:pt x="574" y="322"/>
                  </a:cubicBezTo>
                  <a:cubicBezTo>
                    <a:pt x="563" y="339"/>
                    <a:pt x="557" y="360"/>
                    <a:pt x="546" y="378"/>
                  </a:cubicBezTo>
                  <a:cubicBezTo>
                    <a:pt x="535" y="396"/>
                    <a:pt x="519" y="412"/>
                    <a:pt x="498" y="416"/>
                  </a:cubicBezTo>
                  <a:cubicBezTo>
                    <a:pt x="450" y="423"/>
                    <a:pt x="416" y="357"/>
                    <a:pt x="367" y="358"/>
                  </a:cubicBezTo>
                  <a:cubicBezTo>
                    <a:pt x="343" y="358"/>
                    <a:pt x="321" y="376"/>
                    <a:pt x="306" y="396"/>
                  </a:cubicBezTo>
                  <a:cubicBezTo>
                    <a:pt x="292" y="416"/>
                    <a:pt x="282" y="440"/>
                    <a:pt x="266" y="459"/>
                  </a:cubicBezTo>
                  <a:cubicBezTo>
                    <a:pt x="250" y="479"/>
                    <a:pt x="227" y="494"/>
                    <a:pt x="202" y="491"/>
                  </a:cubicBezTo>
                  <a:cubicBezTo>
                    <a:pt x="171" y="486"/>
                    <a:pt x="152" y="454"/>
                    <a:pt x="122" y="444"/>
                  </a:cubicBezTo>
                  <a:cubicBezTo>
                    <a:pt x="91" y="434"/>
                    <a:pt x="57" y="451"/>
                    <a:pt x="37" y="476"/>
                  </a:cubicBezTo>
                  <a:cubicBezTo>
                    <a:pt x="17" y="501"/>
                    <a:pt x="9" y="533"/>
                    <a:pt x="0" y="564"/>
                  </a:cubicBezTo>
                  <a:lnTo>
                    <a:pt x="0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defTabSz="731474">
                <a:defRPr/>
              </a:pPr>
              <a:endParaRPr lang="ru-UA" sz="1440">
                <a:solidFill>
                  <a:srgbClr val="414042"/>
                </a:solidFill>
                <a:latin typeface="Comfortaa" pitchFamily="2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9B1528D-2FBB-695F-8E83-E2B81E184F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514" y="5249769"/>
              <a:ext cx="1656000" cy="764224"/>
            </a:xfrm>
            <a:custGeom>
              <a:avLst/>
              <a:gdLst>
                <a:gd name="T0" fmla="*/ 6 w 692"/>
                <a:gd name="T1" fmla="*/ 319 h 319"/>
                <a:gd name="T2" fmla="*/ 5 w 692"/>
                <a:gd name="T3" fmla="*/ 319 h 319"/>
                <a:gd name="T4" fmla="*/ 0 w 692"/>
                <a:gd name="T5" fmla="*/ 312 h 319"/>
                <a:gd name="T6" fmla="*/ 39 w 692"/>
                <a:gd name="T7" fmla="*/ 221 h 319"/>
                <a:gd name="T8" fmla="*/ 130 w 692"/>
                <a:gd name="T9" fmla="*/ 188 h 319"/>
                <a:gd name="T10" fmla="*/ 168 w 692"/>
                <a:gd name="T11" fmla="*/ 211 h 319"/>
                <a:gd name="T12" fmla="*/ 209 w 692"/>
                <a:gd name="T13" fmla="*/ 234 h 319"/>
                <a:gd name="T14" fmla="*/ 267 w 692"/>
                <a:gd name="T15" fmla="*/ 204 h 319"/>
                <a:gd name="T16" fmla="*/ 289 w 692"/>
                <a:gd name="T17" fmla="*/ 171 h 319"/>
                <a:gd name="T18" fmla="*/ 308 w 692"/>
                <a:gd name="T19" fmla="*/ 142 h 319"/>
                <a:gd name="T20" fmla="*/ 373 w 692"/>
                <a:gd name="T21" fmla="*/ 101 h 319"/>
                <a:gd name="T22" fmla="*/ 440 w 692"/>
                <a:gd name="T23" fmla="*/ 132 h 319"/>
                <a:gd name="T24" fmla="*/ 504 w 692"/>
                <a:gd name="T25" fmla="*/ 159 h 319"/>
                <a:gd name="T26" fmla="*/ 547 w 692"/>
                <a:gd name="T27" fmla="*/ 124 h 319"/>
                <a:gd name="T28" fmla="*/ 560 w 692"/>
                <a:gd name="T29" fmla="*/ 97 h 319"/>
                <a:gd name="T30" fmla="*/ 575 w 692"/>
                <a:gd name="T31" fmla="*/ 68 h 319"/>
                <a:gd name="T32" fmla="*/ 685 w 692"/>
                <a:gd name="T33" fmla="*/ 0 h 319"/>
                <a:gd name="T34" fmla="*/ 691 w 692"/>
                <a:gd name="T35" fmla="*/ 6 h 319"/>
                <a:gd name="T36" fmla="*/ 686 w 692"/>
                <a:gd name="T37" fmla="*/ 12 h 319"/>
                <a:gd name="T38" fmla="*/ 586 w 692"/>
                <a:gd name="T39" fmla="*/ 74 h 319"/>
                <a:gd name="T40" fmla="*/ 571 w 692"/>
                <a:gd name="T41" fmla="*/ 102 h 319"/>
                <a:gd name="T42" fmla="*/ 557 w 692"/>
                <a:gd name="T43" fmla="*/ 130 h 319"/>
                <a:gd name="T44" fmla="*/ 505 w 692"/>
                <a:gd name="T45" fmla="*/ 171 h 319"/>
                <a:gd name="T46" fmla="*/ 433 w 692"/>
                <a:gd name="T47" fmla="*/ 141 h 319"/>
                <a:gd name="T48" fmla="*/ 374 w 692"/>
                <a:gd name="T49" fmla="*/ 113 h 319"/>
                <a:gd name="T50" fmla="*/ 374 w 692"/>
                <a:gd name="T51" fmla="*/ 113 h 319"/>
                <a:gd name="T52" fmla="*/ 317 w 692"/>
                <a:gd name="T53" fmla="*/ 149 h 319"/>
                <a:gd name="T54" fmla="*/ 300 w 692"/>
                <a:gd name="T55" fmla="*/ 177 h 319"/>
                <a:gd name="T56" fmla="*/ 277 w 692"/>
                <a:gd name="T57" fmla="*/ 212 h 319"/>
                <a:gd name="T58" fmla="*/ 207 w 692"/>
                <a:gd name="T59" fmla="*/ 246 h 319"/>
                <a:gd name="T60" fmla="*/ 160 w 692"/>
                <a:gd name="T61" fmla="*/ 220 h 319"/>
                <a:gd name="T62" fmla="*/ 126 w 692"/>
                <a:gd name="T63" fmla="*/ 199 h 319"/>
                <a:gd name="T64" fmla="*/ 48 w 692"/>
                <a:gd name="T65" fmla="*/ 229 h 319"/>
                <a:gd name="T66" fmla="*/ 12 w 692"/>
                <a:gd name="T67" fmla="*/ 315 h 319"/>
                <a:gd name="T68" fmla="*/ 6 w 692"/>
                <a:gd name="T6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2" h="319">
                  <a:moveTo>
                    <a:pt x="6" y="319"/>
                  </a:moveTo>
                  <a:cubicBezTo>
                    <a:pt x="6" y="319"/>
                    <a:pt x="5" y="319"/>
                    <a:pt x="5" y="319"/>
                  </a:cubicBezTo>
                  <a:cubicBezTo>
                    <a:pt x="1" y="318"/>
                    <a:pt x="0" y="315"/>
                    <a:pt x="0" y="312"/>
                  </a:cubicBezTo>
                  <a:cubicBezTo>
                    <a:pt x="8" y="282"/>
                    <a:pt x="18" y="248"/>
                    <a:pt x="39" y="221"/>
                  </a:cubicBezTo>
                  <a:cubicBezTo>
                    <a:pt x="58" y="197"/>
                    <a:pt x="95" y="176"/>
                    <a:pt x="130" y="188"/>
                  </a:cubicBezTo>
                  <a:cubicBezTo>
                    <a:pt x="144" y="192"/>
                    <a:pt x="156" y="202"/>
                    <a:pt x="168" y="211"/>
                  </a:cubicBezTo>
                  <a:cubicBezTo>
                    <a:pt x="181" y="222"/>
                    <a:pt x="194" y="232"/>
                    <a:pt x="209" y="234"/>
                  </a:cubicBezTo>
                  <a:cubicBezTo>
                    <a:pt x="228" y="237"/>
                    <a:pt x="250" y="226"/>
                    <a:pt x="267" y="204"/>
                  </a:cubicBezTo>
                  <a:cubicBezTo>
                    <a:pt x="276" y="194"/>
                    <a:pt x="283" y="182"/>
                    <a:pt x="289" y="171"/>
                  </a:cubicBezTo>
                  <a:cubicBezTo>
                    <a:pt x="295" y="161"/>
                    <a:pt x="301" y="151"/>
                    <a:pt x="308" y="142"/>
                  </a:cubicBezTo>
                  <a:cubicBezTo>
                    <a:pt x="318" y="127"/>
                    <a:pt x="342" y="101"/>
                    <a:pt x="373" y="101"/>
                  </a:cubicBezTo>
                  <a:cubicBezTo>
                    <a:pt x="399" y="101"/>
                    <a:pt x="420" y="117"/>
                    <a:pt x="440" y="132"/>
                  </a:cubicBezTo>
                  <a:cubicBezTo>
                    <a:pt x="461" y="148"/>
                    <a:pt x="481" y="162"/>
                    <a:pt x="504" y="159"/>
                  </a:cubicBezTo>
                  <a:cubicBezTo>
                    <a:pt x="525" y="155"/>
                    <a:pt x="540" y="135"/>
                    <a:pt x="547" y="124"/>
                  </a:cubicBezTo>
                  <a:cubicBezTo>
                    <a:pt x="552" y="115"/>
                    <a:pt x="556" y="106"/>
                    <a:pt x="560" y="97"/>
                  </a:cubicBezTo>
                  <a:cubicBezTo>
                    <a:pt x="565" y="87"/>
                    <a:pt x="569" y="77"/>
                    <a:pt x="575" y="68"/>
                  </a:cubicBezTo>
                  <a:cubicBezTo>
                    <a:pt x="599" y="30"/>
                    <a:pt x="641" y="4"/>
                    <a:pt x="685" y="0"/>
                  </a:cubicBezTo>
                  <a:cubicBezTo>
                    <a:pt x="688" y="0"/>
                    <a:pt x="691" y="3"/>
                    <a:pt x="691" y="6"/>
                  </a:cubicBezTo>
                  <a:cubicBezTo>
                    <a:pt x="692" y="9"/>
                    <a:pt x="689" y="12"/>
                    <a:pt x="686" y="12"/>
                  </a:cubicBezTo>
                  <a:cubicBezTo>
                    <a:pt x="645" y="15"/>
                    <a:pt x="607" y="39"/>
                    <a:pt x="586" y="74"/>
                  </a:cubicBezTo>
                  <a:cubicBezTo>
                    <a:pt x="580" y="83"/>
                    <a:pt x="576" y="93"/>
                    <a:pt x="571" y="102"/>
                  </a:cubicBezTo>
                  <a:cubicBezTo>
                    <a:pt x="567" y="111"/>
                    <a:pt x="563" y="121"/>
                    <a:pt x="557" y="130"/>
                  </a:cubicBezTo>
                  <a:cubicBezTo>
                    <a:pt x="549" y="143"/>
                    <a:pt x="532" y="167"/>
                    <a:pt x="505" y="171"/>
                  </a:cubicBezTo>
                  <a:cubicBezTo>
                    <a:pt x="478" y="175"/>
                    <a:pt x="455" y="158"/>
                    <a:pt x="433" y="141"/>
                  </a:cubicBezTo>
                  <a:cubicBezTo>
                    <a:pt x="414" y="127"/>
                    <a:pt x="395" y="113"/>
                    <a:pt x="374" y="113"/>
                  </a:cubicBezTo>
                  <a:cubicBezTo>
                    <a:pt x="374" y="113"/>
                    <a:pt x="374" y="113"/>
                    <a:pt x="374" y="113"/>
                  </a:cubicBezTo>
                  <a:cubicBezTo>
                    <a:pt x="347" y="113"/>
                    <a:pt x="327" y="135"/>
                    <a:pt x="317" y="149"/>
                  </a:cubicBezTo>
                  <a:cubicBezTo>
                    <a:pt x="311" y="158"/>
                    <a:pt x="305" y="167"/>
                    <a:pt x="300" y="177"/>
                  </a:cubicBezTo>
                  <a:cubicBezTo>
                    <a:pt x="293" y="189"/>
                    <a:pt x="286" y="201"/>
                    <a:pt x="277" y="212"/>
                  </a:cubicBezTo>
                  <a:cubicBezTo>
                    <a:pt x="257" y="237"/>
                    <a:pt x="231" y="249"/>
                    <a:pt x="207" y="246"/>
                  </a:cubicBezTo>
                  <a:cubicBezTo>
                    <a:pt x="189" y="243"/>
                    <a:pt x="174" y="231"/>
                    <a:pt x="160" y="220"/>
                  </a:cubicBezTo>
                  <a:cubicBezTo>
                    <a:pt x="149" y="211"/>
                    <a:pt x="138" y="203"/>
                    <a:pt x="126" y="199"/>
                  </a:cubicBezTo>
                  <a:cubicBezTo>
                    <a:pt x="96" y="189"/>
                    <a:pt x="65" y="208"/>
                    <a:pt x="48" y="229"/>
                  </a:cubicBezTo>
                  <a:cubicBezTo>
                    <a:pt x="29" y="253"/>
                    <a:pt x="20" y="286"/>
                    <a:pt x="12" y="315"/>
                  </a:cubicBezTo>
                  <a:cubicBezTo>
                    <a:pt x="11" y="317"/>
                    <a:pt x="9" y="319"/>
                    <a:pt x="6" y="3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38100" dir="5400000" algn="t" rotWithShape="0">
                <a:schemeClr val="accent5">
                  <a:lumMod val="9000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defTabSz="731474">
                <a:defRPr/>
              </a:pPr>
              <a:endParaRPr lang="ru-UA" sz="1440">
                <a:solidFill>
                  <a:srgbClr val="414042"/>
                </a:solidFill>
                <a:latin typeface="Comfortaa" pitchFamily="2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A7FFF8BB-E9C4-115C-80DE-B97FBFE5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08" y="1298058"/>
              <a:ext cx="1523066" cy="184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31474">
                <a:defRPr/>
              </a:pPr>
              <a:r>
                <a:rPr lang="pt-BR" altLang="ru-UA" sz="960" b="1" dirty="0">
                  <a:solidFill>
                    <a:srgbClr val="002060"/>
                  </a:solidFill>
                  <a:latin typeface="Comfortaa Light" pitchFamily="2" charset="0"/>
                </a:rPr>
                <a:t>PORTAL DE NEGÓCIOS</a:t>
              </a:r>
              <a:endParaRPr lang="ru-UA" altLang="ru-UA" sz="960" b="1" dirty="0">
                <a:solidFill>
                  <a:srgbClr val="002060"/>
                </a:solidFill>
                <a:latin typeface="Comfortaa Light" pitchFamily="2" charset="0"/>
              </a:endParaRPr>
            </a:p>
          </p:txBody>
        </p:sp>
        <p:cxnSp>
          <p:nvCxnSpPr>
            <p:cNvPr id="24" name="Conector Reto 72">
              <a:extLst>
                <a:ext uri="{FF2B5EF4-FFF2-40B4-BE49-F238E27FC236}">
                  <a16:creationId xmlns:a16="http://schemas.microsoft.com/office/drawing/2014/main" id="{72607351-7637-4CCF-CBC1-72D7899AEBFB}"/>
                </a:ext>
              </a:extLst>
            </p:cNvPr>
            <p:cNvCxnSpPr>
              <a:cxnSpLocks/>
            </p:cNvCxnSpPr>
            <p:nvPr/>
          </p:nvCxnSpPr>
          <p:spPr>
            <a:xfrm>
              <a:off x="308507" y="1515106"/>
              <a:ext cx="1436156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8">
            <a:extLst>
              <a:ext uri="{FF2B5EF4-FFF2-40B4-BE49-F238E27FC236}">
                <a16:creationId xmlns:a16="http://schemas.microsoft.com/office/drawing/2014/main" id="{3E7E8084-5135-7291-EF18-0E8EA1BBE831}"/>
              </a:ext>
            </a:extLst>
          </p:cNvPr>
          <p:cNvSpPr/>
          <p:nvPr/>
        </p:nvSpPr>
        <p:spPr>
          <a:xfrm>
            <a:off x="266054" y="292212"/>
            <a:ext cx="1262059" cy="796505"/>
          </a:xfrm>
          <a:custGeom>
            <a:avLst/>
            <a:gdLst/>
            <a:ahLst/>
            <a:cxnLst/>
            <a:rect l="l" t="t" r="r" b="b"/>
            <a:pathLst>
              <a:path w="3042958" h="1860982">
                <a:moveTo>
                  <a:pt x="0" y="0"/>
                </a:moveTo>
                <a:lnTo>
                  <a:pt x="3042958" y="0"/>
                </a:lnTo>
                <a:lnTo>
                  <a:pt x="3042958" y="1860982"/>
                </a:lnTo>
                <a:lnTo>
                  <a:pt x="0" y="18609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91000"/>
            </a:blip>
            <a:stretch>
              <a:fillRect/>
            </a:stretch>
          </a:blipFill>
        </p:spPr>
      </p:sp>
      <p:sp>
        <p:nvSpPr>
          <p:cNvPr id="26" name="!!Menu Selecionado">
            <a:extLst>
              <a:ext uri="{FF2B5EF4-FFF2-40B4-BE49-F238E27FC236}">
                <a16:creationId xmlns:a16="http://schemas.microsoft.com/office/drawing/2014/main" id="{4D749F06-D6CB-3438-4662-C1700747AFAC}"/>
              </a:ext>
            </a:extLst>
          </p:cNvPr>
          <p:cNvSpPr/>
          <p:nvPr/>
        </p:nvSpPr>
        <p:spPr>
          <a:xfrm>
            <a:off x="251444" y="3549424"/>
            <a:ext cx="1335654" cy="230400"/>
          </a:xfrm>
          <a:prstGeom prst="rect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474">
              <a:defRPr/>
            </a:pPr>
            <a:endParaRPr lang="pt-BR" sz="1440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27" name="Gráfico 26" descr="Seta para Direita estrutura de tópicos">
            <a:extLst>
              <a:ext uri="{FF2B5EF4-FFF2-40B4-BE49-F238E27FC236}">
                <a16:creationId xmlns:a16="http://schemas.microsoft.com/office/drawing/2014/main" id="{8E9E0B6F-A170-3702-EF97-0663F1EE907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324471" y="3400882"/>
            <a:ext cx="487680" cy="48768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885FF16-134A-C644-9E1A-53D8A7CA548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76916" y="3913992"/>
            <a:ext cx="1810642" cy="1563846"/>
          </a:xfrm>
          <a:prstGeom prst="rect">
            <a:avLst/>
          </a:prstGeom>
        </p:spPr>
      </p:pic>
      <p:sp>
        <p:nvSpPr>
          <p:cNvPr id="29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E2B37368-08AA-3086-19FA-49B5AA48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92" y="3608637"/>
            <a:ext cx="620363" cy="1312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1474">
              <a:defRPr/>
            </a:pPr>
            <a:r>
              <a:rPr lang="pt-BR" altLang="ru-UA" sz="853" b="1" dirty="0">
                <a:latin typeface="Comfortaa Light" pitchFamily="2" charset="0"/>
              </a:rPr>
              <a:t>Sou Contador</a:t>
            </a:r>
            <a:endParaRPr lang="ru-UA" altLang="ru-UA" sz="853" b="1" dirty="0">
              <a:latin typeface="Comfortaa Light" pitchFamily="2" charset="0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09231D50-8660-E3DF-E2A9-61EC0944617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95712" y="258505"/>
            <a:ext cx="3559093" cy="365181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5487A553-9DE8-AE2E-5F8E-BCDA5325992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76940" y="3910319"/>
            <a:ext cx="1810642" cy="1563846"/>
          </a:xfrm>
          <a:prstGeom prst="rect">
            <a:avLst/>
          </a:prstGeom>
        </p:spPr>
      </p:pic>
      <p:sp>
        <p:nvSpPr>
          <p:cNvPr id="32" name="TextBox 19">
            <a:extLst>
              <a:ext uri="{FF2B5EF4-FFF2-40B4-BE49-F238E27FC236}">
                <a16:creationId xmlns:a16="http://schemas.microsoft.com/office/drawing/2014/main" id="{7FD5F1F9-824D-4911-EA93-CD52868538A5}"/>
              </a:ext>
            </a:extLst>
          </p:cNvPr>
          <p:cNvSpPr txBox="1"/>
          <p:nvPr/>
        </p:nvSpPr>
        <p:spPr>
          <a:xfrm>
            <a:off x="5587240" y="572161"/>
            <a:ext cx="38567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3"/>
              </a:lnSpc>
            </a:pPr>
            <a:r>
              <a:rPr lang="en-US" sz="5173" dirty="0">
                <a:solidFill>
                  <a:srgbClr val="001F5A"/>
                </a:solidFill>
                <a:latin typeface="Bebas Neue"/>
              </a:rPr>
              <a:t>MÓDULO </a:t>
            </a:r>
            <a:r>
              <a:rPr lang="en-US" sz="5173" dirty="0" err="1">
                <a:solidFill>
                  <a:srgbClr val="001F5A"/>
                </a:solidFill>
                <a:latin typeface="Bebas Neue"/>
              </a:rPr>
              <a:t>contador</a:t>
            </a:r>
            <a:endParaRPr lang="en-US" sz="5173" dirty="0">
              <a:solidFill>
                <a:srgbClr val="001F5A"/>
              </a:solidFill>
              <a:latin typeface="Bebas Neue"/>
            </a:endParaRPr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5F76AD4F-D7E3-3789-27EC-294E15AE3AE5}"/>
              </a:ext>
            </a:extLst>
          </p:cNvPr>
          <p:cNvGrpSpPr/>
          <p:nvPr/>
        </p:nvGrpSpPr>
        <p:grpSpPr>
          <a:xfrm>
            <a:off x="2300108" y="3255969"/>
            <a:ext cx="178145" cy="163733"/>
            <a:chOff x="0" y="0"/>
            <a:chExt cx="984009" cy="904403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9E216877-9E68-03D6-2165-555BD4550BDF}"/>
                </a:ext>
              </a:extLst>
            </p:cNvPr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2DD0F88E-D736-7681-37D8-25FC64F0B357}"/>
                </a:ext>
              </a:extLst>
            </p:cNvPr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sp>
        <p:nvSpPr>
          <p:cNvPr id="36" name="TextBox 20">
            <a:extLst>
              <a:ext uri="{FF2B5EF4-FFF2-40B4-BE49-F238E27FC236}">
                <a16:creationId xmlns:a16="http://schemas.microsoft.com/office/drawing/2014/main" id="{11311B33-106A-D9CC-D953-C8E61503E67E}"/>
              </a:ext>
            </a:extLst>
          </p:cNvPr>
          <p:cNvSpPr txBox="1"/>
          <p:nvPr/>
        </p:nvSpPr>
        <p:spPr>
          <a:xfrm>
            <a:off x="5736043" y="1390060"/>
            <a:ext cx="3559094" cy="17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000" dirty="0">
                <a:solidFill>
                  <a:srgbClr val="54B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FUNCIONALIDADES ESPECÍFICAS PARA O CONTADOR E EMPRESAS CONTÁBEIS</a:t>
            </a:r>
          </a:p>
        </p:txBody>
      </p:sp>
    </p:spTree>
    <p:extLst>
      <p:ext uri="{BB962C8B-B14F-4D97-AF65-F5344CB8AC3E}">
        <p14:creationId xmlns:p14="http://schemas.microsoft.com/office/powerpoint/2010/main" val="243547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433136"/>
            <a:ext cx="9752542" cy="5851525"/>
          </a:xfrm>
          <a:prstGeom prst="rect">
            <a:avLst/>
          </a:prstGeom>
        </p:spPr>
      </p:pic>
      <p:sp>
        <p:nvSpPr>
          <p:cNvPr id="32" name="TextBox 19">
            <a:extLst>
              <a:ext uri="{FF2B5EF4-FFF2-40B4-BE49-F238E27FC236}">
                <a16:creationId xmlns:a16="http://schemas.microsoft.com/office/drawing/2014/main" id="{7FD5F1F9-824D-4911-EA93-CD52868538A5}"/>
              </a:ext>
            </a:extLst>
          </p:cNvPr>
          <p:cNvSpPr txBox="1"/>
          <p:nvPr/>
        </p:nvSpPr>
        <p:spPr>
          <a:xfrm>
            <a:off x="197081" y="-178955"/>
            <a:ext cx="38567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3"/>
              </a:lnSpc>
            </a:pPr>
            <a:r>
              <a:rPr lang="en-US" sz="5173" dirty="0">
                <a:solidFill>
                  <a:srgbClr val="001F5A"/>
                </a:solidFill>
                <a:latin typeface="Bebas Neue"/>
              </a:rPr>
              <a:t>MÓDULO </a:t>
            </a:r>
            <a:r>
              <a:rPr lang="en-US" sz="5173" dirty="0" err="1">
                <a:solidFill>
                  <a:srgbClr val="001F5A"/>
                </a:solidFill>
                <a:latin typeface="Bebas Neue"/>
              </a:rPr>
              <a:t>contador</a:t>
            </a:r>
            <a:endParaRPr lang="en-US" sz="5173" dirty="0">
              <a:solidFill>
                <a:srgbClr val="001F5A"/>
              </a:solidFill>
              <a:latin typeface="Bebas Neue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DF14FE-E427-283D-E5C7-0D852F189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1" y="774756"/>
            <a:ext cx="9786965" cy="46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332" y="182562"/>
            <a:ext cx="9801932" cy="777609"/>
            <a:chOff x="0" y="0"/>
            <a:chExt cx="4840460" cy="384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0460" cy="384004"/>
            </a:xfrm>
            <a:custGeom>
              <a:avLst/>
              <a:gdLst/>
              <a:ahLst/>
              <a:cxnLst/>
              <a:rect l="l" t="t" r="r" b="b"/>
              <a:pathLst>
                <a:path w="4840460" h="384004">
                  <a:moveTo>
                    <a:pt x="0" y="0"/>
                  </a:moveTo>
                  <a:lnTo>
                    <a:pt x="4840460" y="0"/>
                  </a:lnTo>
                  <a:lnTo>
                    <a:pt x="4840460" y="384004"/>
                  </a:lnTo>
                  <a:lnTo>
                    <a:pt x="0" y="3840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792"/>
                </a:lnSpc>
              </a:pPr>
              <a:endParaRPr sz="960"/>
            </a:p>
            <a:p>
              <a:pPr algn="ctr">
                <a:lnSpc>
                  <a:spcPts val="1792"/>
                </a:lnSpc>
              </a:pPr>
              <a:endParaRPr sz="96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48269" y="1624762"/>
            <a:ext cx="0" cy="3587943"/>
          </a:xfrm>
          <a:prstGeom prst="line">
            <a:avLst/>
          </a:prstGeom>
          <a:ln w="47625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59196" y="1461029"/>
            <a:ext cx="178145" cy="163733"/>
            <a:chOff x="0" y="0"/>
            <a:chExt cx="984009" cy="90440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59197" y="2601508"/>
            <a:ext cx="231215" cy="212510"/>
            <a:chOff x="0" y="0"/>
            <a:chExt cx="984009" cy="904403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177482"/>
            <a:ext cx="355600" cy="5491480"/>
            <a:chOff x="0" y="0"/>
            <a:chExt cx="175605" cy="27118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605" cy="2711842"/>
            </a:xfrm>
            <a:custGeom>
              <a:avLst/>
              <a:gdLst/>
              <a:ahLst/>
              <a:cxnLst/>
              <a:rect l="l" t="t" r="r" b="b"/>
              <a:pathLst>
                <a:path w="175605" h="2711842">
                  <a:moveTo>
                    <a:pt x="0" y="0"/>
                  </a:moveTo>
                  <a:lnTo>
                    <a:pt x="175605" y="0"/>
                  </a:lnTo>
                  <a:lnTo>
                    <a:pt x="175605" y="2711842"/>
                  </a:lnTo>
                  <a:lnTo>
                    <a:pt x="0" y="2711842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792"/>
                </a:lnSpc>
              </a:pPr>
              <a:endParaRPr sz="96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8332" y="5067058"/>
            <a:ext cx="9801932" cy="601904"/>
            <a:chOff x="0" y="0"/>
            <a:chExt cx="24504830" cy="1504760"/>
          </a:xfrm>
        </p:grpSpPr>
        <p:sp>
          <p:nvSpPr>
            <p:cNvPr id="16" name="Freeform 16"/>
            <p:cNvSpPr/>
            <p:nvPr/>
          </p:nvSpPr>
          <p:spPr>
            <a:xfrm>
              <a:off x="15014807" y="0"/>
              <a:ext cx="9490022" cy="1504760"/>
            </a:xfrm>
            <a:custGeom>
              <a:avLst/>
              <a:gdLst/>
              <a:ahLst/>
              <a:cxnLst/>
              <a:rect l="l" t="t" r="r" b="b"/>
              <a:pathLst>
                <a:path w="9490022" h="1504760">
                  <a:moveTo>
                    <a:pt x="0" y="0"/>
                  </a:moveTo>
                  <a:lnTo>
                    <a:pt x="9490023" y="0"/>
                  </a:lnTo>
                  <a:lnTo>
                    <a:pt x="9490023" y="1504760"/>
                  </a:lnTo>
                  <a:lnTo>
                    <a:pt x="0" y="150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658274"/>
              <a:ext cx="13030765" cy="846487"/>
            </a:xfrm>
            <a:custGeom>
              <a:avLst/>
              <a:gdLst/>
              <a:ahLst/>
              <a:cxnLst/>
              <a:rect l="l" t="t" r="r" b="b"/>
              <a:pathLst>
                <a:path w="13030765" h="846487">
                  <a:moveTo>
                    <a:pt x="0" y="0"/>
                  </a:moveTo>
                  <a:lnTo>
                    <a:pt x="13030765" y="0"/>
                  </a:lnTo>
                  <a:lnTo>
                    <a:pt x="13030765" y="846486"/>
                  </a:lnTo>
                  <a:lnTo>
                    <a:pt x="0" y="84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56144" y="3068309"/>
            <a:ext cx="207733" cy="190928"/>
            <a:chOff x="0" y="0"/>
            <a:chExt cx="984009" cy="904403"/>
          </a:xfrm>
        </p:grpSpPr>
        <p:sp>
          <p:nvSpPr>
            <p:cNvPr id="19" name="Freeform 19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44402" y="3513529"/>
            <a:ext cx="207733" cy="190928"/>
            <a:chOff x="0" y="0"/>
            <a:chExt cx="984009" cy="904403"/>
          </a:xfrm>
        </p:grpSpPr>
        <p:sp>
          <p:nvSpPr>
            <p:cNvPr id="22" name="Freeform 22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456144" y="4014416"/>
            <a:ext cx="207733" cy="190928"/>
            <a:chOff x="0" y="0"/>
            <a:chExt cx="984009" cy="904403"/>
          </a:xfrm>
        </p:grpSpPr>
        <p:sp>
          <p:nvSpPr>
            <p:cNvPr id="25" name="Freeform 25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548640" y="260470"/>
            <a:ext cx="891513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3"/>
              </a:lnSpc>
            </a:pPr>
            <a:r>
              <a:rPr lang="en-US" sz="5173" dirty="0">
                <a:solidFill>
                  <a:srgbClr val="001F5A"/>
                </a:solidFill>
                <a:latin typeface="Bebas Neue"/>
              </a:rPr>
              <a:t>MÓDULO DE MONITORAMENTO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0271" y="2571194"/>
            <a:ext cx="7465299" cy="21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  <a:spcBef>
                <a:spcPct val="0"/>
              </a:spcBef>
            </a:pPr>
            <a:r>
              <a:rPr lang="en-US" sz="1280">
                <a:solidFill>
                  <a:srgbClr val="000000"/>
                </a:solidFill>
                <a:latin typeface="Poppins Bold"/>
              </a:rPr>
              <a:t>ALERTAS 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BASEADOS EM REGRAS;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5477" y="1998332"/>
            <a:ext cx="8698303" cy="44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"/>
              </a:rPr>
              <a:t>IDENTIFICAÇÃO DE </a:t>
            </a:r>
            <a:r>
              <a:rPr lang="en-US" sz="1280" dirty="0">
                <a:solidFill>
                  <a:srgbClr val="000000"/>
                </a:solidFill>
                <a:latin typeface="Poppins Bold"/>
              </a:rPr>
              <a:t>SITUAÇÕES DISCREPANTES</a:t>
            </a:r>
            <a:r>
              <a:rPr lang="en-US" sz="1280" dirty="0">
                <a:solidFill>
                  <a:srgbClr val="000000"/>
                </a:solidFill>
                <a:latin typeface="Poppins"/>
              </a:rPr>
              <a:t> (EX: ABERTURA DE EMPRESAS COM CPF RECÉM CRIADO) E DETECÇÃO DE FRAUDES (EX: EMPRESAS FANTASMAS);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8941" y="1425469"/>
            <a:ext cx="8698303" cy="44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  <a:spcBef>
                <a:spcPct val="0"/>
              </a:spcBef>
            </a:pPr>
            <a:r>
              <a:rPr lang="en-US" sz="1280">
                <a:solidFill>
                  <a:srgbClr val="000000"/>
                </a:solidFill>
                <a:latin typeface="Poppins Bold"/>
              </a:rPr>
              <a:t>GERENCIAMENTO DE RISCOS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 BASEADOS EM IA, PARA EVITAR FRAUDES, ESTIMULAR A CONFORMIDADE E AUMENTAR A CONFIANÇA;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80271" y="3046681"/>
            <a:ext cx="8973329" cy="21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  <a:spcBef>
                <a:spcPct val="0"/>
              </a:spcBef>
            </a:pPr>
            <a:r>
              <a:rPr lang="en-US" sz="1280">
                <a:solidFill>
                  <a:srgbClr val="000000"/>
                </a:solidFill>
                <a:latin typeface="Poppins"/>
              </a:rPr>
              <a:t>ACOMPANHAMENTO DA </a:t>
            </a:r>
            <a:r>
              <a:rPr lang="en-US" sz="1280">
                <a:solidFill>
                  <a:srgbClr val="000000"/>
                </a:solidFill>
                <a:latin typeface="Poppins Bold"/>
              </a:rPr>
              <a:t>COMUNICAÇÃO 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(TROCA DE DADOS) ENTRE INTEGRADORES NO AMBIENTE REDESIM;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0271" y="3477890"/>
            <a:ext cx="8973329" cy="21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  <a:spcBef>
                <a:spcPct val="0"/>
              </a:spcBef>
            </a:pPr>
            <a:r>
              <a:rPr lang="en-US" sz="1280">
                <a:solidFill>
                  <a:srgbClr val="000000"/>
                </a:solidFill>
                <a:latin typeface="Poppins"/>
              </a:rPr>
              <a:t>ACOMPANHAMENTO DA </a:t>
            </a:r>
            <a:r>
              <a:rPr lang="en-US" sz="1280">
                <a:solidFill>
                  <a:srgbClr val="000000"/>
                </a:solidFill>
                <a:latin typeface="Poppins Bold"/>
              </a:rPr>
              <a:t>DISPONIBILIDADE 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DO AMBIENTE E </a:t>
            </a:r>
            <a:r>
              <a:rPr lang="en-US" sz="1280">
                <a:solidFill>
                  <a:srgbClr val="000000"/>
                </a:solidFill>
                <a:latin typeface="Poppins Bold"/>
              </a:rPr>
              <a:t>GESTÃO DE INCIDENTES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;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0271" y="3953377"/>
            <a:ext cx="8973329" cy="44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  <a:spcBef>
                <a:spcPct val="0"/>
              </a:spcBef>
            </a:pPr>
            <a:r>
              <a:rPr lang="en-US" sz="1280" dirty="0">
                <a:solidFill>
                  <a:srgbClr val="000000"/>
                </a:solidFill>
                <a:latin typeface="Poppins Bold"/>
              </a:rPr>
              <a:t>DADOS GERENCIAIS</a:t>
            </a:r>
            <a:r>
              <a:rPr lang="en-US" sz="1280" dirty="0">
                <a:solidFill>
                  <a:srgbClr val="000000"/>
                </a:solidFill>
                <a:latin typeface="Poppins"/>
              </a:rPr>
              <a:t> PARA AVALIAÇÃO DE NECESSIDADE DE MELHORIAS NO SISTEMA E INTRODUÇÃO DE POLÍTICAS PÚBLICAS PARA EVOLUÇÃO DO AMBIENTE DE NEGÓCIOS.</a:t>
            </a:r>
          </a:p>
        </p:txBody>
      </p:sp>
      <p:sp>
        <p:nvSpPr>
          <p:cNvPr id="34" name="Freeform 34"/>
          <p:cNvSpPr/>
          <p:nvPr/>
        </p:nvSpPr>
        <p:spPr>
          <a:xfrm>
            <a:off x="9003197" y="136701"/>
            <a:ext cx="750403" cy="750403"/>
          </a:xfrm>
          <a:custGeom>
            <a:avLst/>
            <a:gdLst/>
            <a:ahLst/>
            <a:cxnLst/>
            <a:rect l="l" t="t" r="r" b="b"/>
            <a:pathLst>
              <a:path w="1407006" h="1407006">
                <a:moveTo>
                  <a:pt x="0" y="0"/>
                </a:moveTo>
                <a:lnTo>
                  <a:pt x="1407006" y="0"/>
                </a:lnTo>
                <a:lnTo>
                  <a:pt x="1407006" y="1407006"/>
                </a:lnTo>
                <a:lnTo>
                  <a:pt x="0" y="1407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7005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332" y="182562"/>
            <a:ext cx="9801932" cy="997996"/>
            <a:chOff x="0" y="0"/>
            <a:chExt cx="4840460" cy="492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0460" cy="492838"/>
            </a:xfrm>
            <a:custGeom>
              <a:avLst/>
              <a:gdLst/>
              <a:ahLst/>
              <a:cxnLst/>
              <a:rect l="l" t="t" r="r" b="b"/>
              <a:pathLst>
                <a:path w="4840460" h="492838">
                  <a:moveTo>
                    <a:pt x="0" y="0"/>
                  </a:moveTo>
                  <a:lnTo>
                    <a:pt x="4840460" y="0"/>
                  </a:lnTo>
                  <a:lnTo>
                    <a:pt x="4840460" y="492838"/>
                  </a:lnTo>
                  <a:lnTo>
                    <a:pt x="0" y="492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792"/>
                </a:lnSpc>
              </a:pPr>
              <a:endParaRPr sz="960"/>
            </a:p>
            <a:p>
              <a:pPr algn="ctr">
                <a:lnSpc>
                  <a:spcPts val="1792"/>
                </a:lnSpc>
              </a:pPr>
              <a:endParaRPr sz="960"/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548277" y="1624762"/>
            <a:ext cx="363" cy="3743248"/>
          </a:xfrm>
          <a:prstGeom prst="line">
            <a:avLst/>
          </a:prstGeom>
          <a:ln w="47625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59196" y="1461029"/>
            <a:ext cx="178145" cy="163733"/>
            <a:chOff x="0" y="0"/>
            <a:chExt cx="984009" cy="90440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59197" y="2601508"/>
            <a:ext cx="231215" cy="212510"/>
            <a:chOff x="0" y="0"/>
            <a:chExt cx="984009" cy="904403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839229" cy="759623"/>
            </a:xfrm>
            <a:custGeom>
              <a:avLst/>
              <a:gdLst/>
              <a:ahLst/>
              <a:cxnLst/>
              <a:rect l="l" t="t" r="r" b="b"/>
              <a:pathLst>
                <a:path w="839229" h="759623">
                  <a:moveTo>
                    <a:pt x="0" y="0"/>
                  </a:moveTo>
                  <a:lnTo>
                    <a:pt x="839229" y="0"/>
                  </a:lnTo>
                  <a:lnTo>
                    <a:pt x="839229" y="759623"/>
                  </a:lnTo>
                  <a:lnTo>
                    <a:pt x="0" y="75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84009" cy="904403"/>
            </a:xfrm>
            <a:custGeom>
              <a:avLst/>
              <a:gdLst/>
              <a:ahLst/>
              <a:cxnLst/>
              <a:rect l="l" t="t" r="r" b="b"/>
              <a:pathLst>
                <a:path w="984009" h="904403">
                  <a:moveTo>
                    <a:pt x="839229" y="759623"/>
                  </a:moveTo>
                  <a:lnTo>
                    <a:pt x="984009" y="759623"/>
                  </a:lnTo>
                  <a:lnTo>
                    <a:pt x="984009" y="904403"/>
                  </a:lnTo>
                  <a:lnTo>
                    <a:pt x="839229" y="904403"/>
                  </a:lnTo>
                  <a:lnTo>
                    <a:pt x="839229" y="7596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59623"/>
                  </a:lnTo>
                  <a:lnTo>
                    <a:pt x="0" y="759623"/>
                  </a:lnTo>
                  <a:lnTo>
                    <a:pt x="0" y="144780"/>
                  </a:lnTo>
                  <a:close/>
                  <a:moveTo>
                    <a:pt x="0" y="759623"/>
                  </a:moveTo>
                  <a:lnTo>
                    <a:pt x="144780" y="759623"/>
                  </a:lnTo>
                  <a:lnTo>
                    <a:pt x="144780" y="904403"/>
                  </a:lnTo>
                  <a:lnTo>
                    <a:pt x="0" y="904403"/>
                  </a:lnTo>
                  <a:lnTo>
                    <a:pt x="0" y="759623"/>
                  </a:lnTo>
                  <a:close/>
                  <a:moveTo>
                    <a:pt x="839229" y="144780"/>
                  </a:moveTo>
                  <a:lnTo>
                    <a:pt x="984009" y="144780"/>
                  </a:lnTo>
                  <a:lnTo>
                    <a:pt x="984009" y="759623"/>
                  </a:lnTo>
                  <a:lnTo>
                    <a:pt x="839229" y="759623"/>
                  </a:lnTo>
                  <a:lnTo>
                    <a:pt x="839229" y="144780"/>
                  </a:lnTo>
                  <a:close/>
                  <a:moveTo>
                    <a:pt x="144780" y="759623"/>
                  </a:moveTo>
                  <a:lnTo>
                    <a:pt x="839229" y="759623"/>
                  </a:lnTo>
                  <a:lnTo>
                    <a:pt x="839229" y="904403"/>
                  </a:lnTo>
                  <a:lnTo>
                    <a:pt x="144780" y="904403"/>
                  </a:lnTo>
                  <a:lnTo>
                    <a:pt x="144780" y="759623"/>
                  </a:lnTo>
                  <a:close/>
                  <a:moveTo>
                    <a:pt x="839229" y="0"/>
                  </a:moveTo>
                  <a:lnTo>
                    <a:pt x="984009" y="0"/>
                  </a:lnTo>
                  <a:lnTo>
                    <a:pt x="984009" y="144780"/>
                  </a:lnTo>
                  <a:lnTo>
                    <a:pt x="839229" y="144780"/>
                  </a:lnTo>
                  <a:lnTo>
                    <a:pt x="83922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9229" y="0"/>
                  </a:lnTo>
                  <a:lnTo>
                    <a:pt x="83922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1F5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177482"/>
            <a:ext cx="355600" cy="5491480"/>
            <a:chOff x="0" y="0"/>
            <a:chExt cx="175605" cy="27118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605" cy="2711842"/>
            </a:xfrm>
            <a:custGeom>
              <a:avLst/>
              <a:gdLst/>
              <a:ahLst/>
              <a:cxnLst/>
              <a:rect l="l" t="t" r="r" b="b"/>
              <a:pathLst>
                <a:path w="175605" h="2711842">
                  <a:moveTo>
                    <a:pt x="0" y="0"/>
                  </a:moveTo>
                  <a:lnTo>
                    <a:pt x="175605" y="0"/>
                  </a:lnTo>
                  <a:lnTo>
                    <a:pt x="175605" y="2711842"/>
                  </a:lnTo>
                  <a:lnTo>
                    <a:pt x="0" y="2711842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792"/>
                </a:lnSpc>
              </a:pPr>
              <a:endParaRPr sz="96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8332" y="5067058"/>
            <a:ext cx="9801932" cy="601904"/>
            <a:chOff x="0" y="0"/>
            <a:chExt cx="24504830" cy="1504760"/>
          </a:xfrm>
        </p:grpSpPr>
        <p:sp>
          <p:nvSpPr>
            <p:cNvPr id="16" name="Freeform 16"/>
            <p:cNvSpPr/>
            <p:nvPr/>
          </p:nvSpPr>
          <p:spPr>
            <a:xfrm>
              <a:off x="15014807" y="0"/>
              <a:ext cx="9490022" cy="1504760"/>
            </a:xfrm>
            <a:custGeom>
              <a:avLst/>
              <a:gdLst/>
              <a:ahLst/>
              <a:cxnLst/>
              <a:rect l="l" t="t" r="r" b="b"/>
              <a:pathLst>
                <a:path w="9490022" h="1504760">
                  <a:moveTo>
                    <a:pt x="0" y="0"/>
                  </a:moveTo>
                  <a:lnTo>
                    <a:pt x="9490023" y="0"/>
                  </a:lnTo>
                  <a:lnTo>
                    <a:pt x="9490023" y="1504760"/>
                  </a:lnTo>
                  <a:lnTo>
                    <a:pt x="0" y="150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658274"/>
              <a:ext cx="13030765" cy="846487"/>
            </a:xfrm>
            <a:custGeom>
              <a:avLst/>
              <a:gdLst/>
              <a:ahLst/>
              <a:cxnLst/>
              <a:rect l="l" t="t" r="r" b="b"/>
              <a:pathLst>
                <a:path w="13030765" h="846487">
                  <a:moveTo>
                    <a:pt x="0" y="0"/>
                  </a:moveTo>
                  <a:lnTo>
                    <a:pt x="13030765" y="0"/>
                  </a:lnTo>
                  <a:lnTo>
                    <a:pt x="13030765" y="846486"/>
                  </a:lnTo>
                  <a:lnTo>
                    <a:pt x="0" y="84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548640" y="260470"/>
            <a:ext cx="891513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3"/>
              </a:lnSpc>
            </a:pPr>
            <a:r>
              <a:rPr lang="en-US" sz="5173" dirty="0">
                <a:solidFill>
                  <a:srgbClr val="001F5A"/>
                </a:solidFill>
                <a:latin typeface="Bebas Neue"/>
              </a:rPr>
              <a:t>MÓDULO MUNICÍPIO DIGITAL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0271" y="2571194"/>
            <a:ext cx="8683508" cy="68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280">
                <a:solidFill>
                  <a:srgbClr val="000000"/>
                </a:solidFill>
                <a:latin typeface="Poppins Bold"/>
              </a:rPr>
              <a:t>INTEGRAÇÃO COM OS MUNICÍPIOS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 PARA ACELERAR A AUTOMATIZAÇÃO DA VALIDAÇÃO DOS DADOS DE VIABILIDADE LOCACIONAL E LICENCIAMENTO PARA SITUAÇÕES DE MÉDIO E BAIXO RISCOS.</a:t>
            </a:r>
          </a:p>
          <a:p>
            <a:pPr algn="just">
              <a:lnSpc>
                <a:spcPts val="1792"/>
              </a:lnSpc>
              <a:spcBef>
                <a:spcPct val="0"/>
              </a:spcBef>
            </a:pPr>
            <a:endParaRPr lang="en-US" sz="128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65477" y="1425469"/>
            <a:ext cx="8698303" cy="91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280">
                <a:solidFill>
                  <a:srgbClr val="000000"/>
                </a:solidFill>
                <a:latin typeface="Poppins Bold"/>
              </a:rPr>
              <a:t>ESTIMULAR A AUTOMATIZAÇÃO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 E CELERIDADE DOS PROCESSOS DE TRABALHO DOS MUNICÍPIOS (REDESIM), </a:t>
            </a:r>
            <a:r>
              <a:rPr lang="en-US" sz="1280">
                <a:solidFill>
                  <a:srgbClr val="000000"/>
                </a:solidFill>
                <a:latin typeface="Poppins Bold"/>
              </a:rPr>
              <a:t>OFERTANDO INFORMAÇÕES CADASTRAIS DAS BASES DA RFB</a:t>
            </a:r>
            <a:r>
              <a:rPr lang="en-US" sz="1280">
                <a:solidFill>
                  <a:srgbClr val="000000"/>
                </a:solidFill>
                <a:latin typeface="Poppins"/>
              </a:rPr>
              <a:t> (EX: CPF, CNO, SINTER, CAEPF, ETC.), INCLUSIVE COM VISUALIZAÇÃO ESPACIAL;</a:t>
            </a:r>
          </a:p>
          <a:p>
            <a:pPr algn="just">
              <a:lnSpc>
                <a:spcPts val="1792"/>
              </a:lnSpc>
              <a:spcBef>
                <a:spcPct val="0"/>
              </a:spcBef>
            </a:pPr>
            <a:endParaRPr lang="en-US" sz="128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03197" y="136701"/>
            <a:ext cx="750403" cy="750403"/>
          </a:xfrm>
          <a:custGeom>
            <a:avLst/>
            <a:gdLst/>
            <a:ahLst/>
            <a:cxnLst/>
            <a:rect l="l" t="t" r="r" b="b"/>
            <a:pathLst>
              <a:path w="1407006" h="1407006">
                <a:moveTo>
                  <a:pt x="0" y="0"/>
                </a:moveTo>
                <a:lnTo>
                  <a:pt x="1407006" y="0"/>
                </a:lnTo>
                <a:lnTo>
                  <a:pt x="1407006" y="1407006"/>
                </a:lnTo>
                <a:lnTo>
                  <a:pt x="0" y="1407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730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1">
            <a:extLst>
              <a:ext uri="{FF2B5EF4-FFF2-40B4-BE49-F238E27FC236}">
                <a16:creationId xmlns:a16="http://schemas.microsoft.com/office/drawing/2014/main" id="{18568CC5-9B7E-4383-FB34-0B41360AF6BE}"/>
              </a:ext>
            </a:extLst>
          </p:cNvPr>
          <p:cNvCxnSpPr>
            <a:cxnSpLocks/>
          </p:cNvCxnSpPr>
          <p:nvPr/>
        </p:nvCxnSpPr>
        <p:spPr>
          <a:xfrm>
            <a:off x="4390073" y="769432"/>
            <a:ext cx="4811849" cy="0"/>
          </a:xfrm>
          <a:prstGeom prst="line">
            <a:avLst/>
          </a:prstGeom>
          <a:ln w="9525">
            <a:solidFill>
              <a:schemeClr val="accent5"/>
            </a:solidFill>
          </a:ln>
          <a:effectLst>
            <a:outerShdw blurRad="50800" dist="12700" dir="5400000" algn="ctr" rotWithShape="0">
              <a:schemeClr val="accent5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2">
            <a:extLst>
              <a:ext uri="{FF2B5EF4-FFF2-40B4-BE49-F238E27FC236}">
                <a16:creationId xmlns:a16="http://schemas.microsoft.com/office/drawing/2014/main" id="{E63F7F73-B71F-FB93-C097-BC74E443505A}"/>
              </a:ext>
            </a:extLst>
          </p:cNvPr>
          <p:cNvCxnSpPr>
            <a:cxnSpLocks/>
          </p:cNvCxnSpPr>
          <p:nvPr/>
        </p:nvCxnSpPr>
        <p:spPr>
          <a:xfrm>
            <a:off x="9201922" y="769434"/>
            <a:ext cx="0" cy="4909688"/>
          </a:xfrm>
          <a:prstGeom prst="line">
            <a:avLst/>
          </a:prstGeom>
          <a:ln w="9525">
            <a:solidFill>
              <a:schemeClr val="accent5"/>
            </a:solidFill>
          </a:ln>
          <a:effectLst>
            <a:outerShdw blurRad="50800" dist="12700" dir="5400000" algn="ctr" rotWithShape="0">
              <a:schemeClr val="accent5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Foto mão" descr="Uma imagem contendo mesa, no interior, bolo, faca&#10;&#10;Descrição gerada automaticamente">
            <a:extLst>
              <a:ext uri="{FF2B5EF4-FFF2-40B4-BE49-F238E27FC236}">
                <a16:creationId xmlns:a16="http://schemas.microsoft.com/office/drawing/2014/main" id="{F1D50A49-586D-084B-4152-5595882602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1125"/>
          <a:stretch>
            <a:fillRect/>
          </a:stretch>
        </p:blipFill>
        <p:spPr>
          <a:xfrm flipV="1">
            <a:off x="5604511" y="825183"/>
            <a:ext cx="4157980" cy="1750060"/>
          </a:xfrm>
        </p:spPr>
      </p:pic>
      <p:pic>
        <p:nvPicPr>
          <p:cNvPr id="8" name="Foto Globo" descr="Luz azul em fundo preto&#10;&#10;Descrição gerada automaticamente com confiança média">
            <a:extLst>
              <a:ext uri="{FF2B5EF4-FFF2-40B4-BE49-F238E27FC236}">
                <a16:creationId xmlns:a16="http://schemas.microsoft.com/office/drawing/2014/main" id="{D8EF6BBB-96C0-575D-EA1D-A303004C23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r="901"/>
          <a:stretch>
            <a:fillRect/>
          </a:stretch>
        </p:blipFill>
        <p:spPr>
          <a:effectLst>
            <a:outerShdw blurRad="444500" dist="38100" dir="2700000" algn="tl" rotWithShape="0">
              <a:schemeClr val="accent5">
                <a:alpha val="30000"/>
              </a:schemeClr>
            </a:outerShdw>
          </a:effectLst>
        </p:spPr>
      </p:pic>
      <p:pic>
        <p:nvPicPr>
          <p:cNvPr id="10" name="Máscara" descr="Uma imagem contendo objeto, mesa, segurando, azul&#10;&#10;Descrição gerada automaticamente">
            <a:extLst>
              <a:ext uri="{FF2B5EF4-FFF2-40B4-BE49-F238E27FC236}">
                <a16:creationId xmlns:a16="http://schemas.microsoft.com/office/drawing/2014/main" id="{44ADEC98-C9B1-61AE-50EE-EFC878F1F2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1704"/>
          <a:stretch>
            <a:fillRect/>
          </a:stretch>
        </p:blipFill>
        <p:spPr>
          <a:xfrm flipV="1">
            <a:off x="5509260" y="825183"/>
            <a:ext cx="2395220" cy="1750060"/>
          </a:xfrm>
        </p:spPr>
      </p:pic>
      <p:sp>
        <p:nvSpPr>
          <p:cNvPr id="13" name="Frase 1">
            <a:extLst>
              <a:ext uri="{FF2B5EF4-FFF2-40B4-BE49-F238E27FC236}">
                <a16:creationId xmlns:a16="http://schemas.microsoft.com/office/drawing/2014/main" id="{25102AB6-5D5B-A2F7-3461-42129C75AC1E}"/>
              </a:ext>
            </a:extLst>
          </p:cNvPr>
          <p:cNvSpPr txBox="1"/>
          <p:nvPr/>
        </p:nvSpPr>
        <p:spPr>
          <a:xfrm>
            <a:off x="446394" y="1289605"/>
            <a:ext cx="521230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9" indent="-182869" algn="just">
              <a:lnSpc>
                <a:spcPts val="1971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uce"/>
              </a:rPr>
              <a:t>Indução da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conformidade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para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aumento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arrecadação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espontânea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e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redução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litígio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;</a:t>
            </a:r>
          </a:p>
        </p:txBody>
      </p:sp>
      <p:sp>
        <p:nvSpPr>
          <p:cNvPr id="14" name="Frase 2">
            <a:extLst>
              <a:ext uri="{FF2B5EF4-FFF2-40B4-BE49-F238E27FC236}">
                <a16:creationId xmlns:a16="http://schemas.microsoft.com/office/drawing/2014/main" id="{41FD8E11-37CC-D684-6283-376B6BF0BBD6}"/>
              </a:ext>
            </a:extLst>
          </p:cNvPr>
          <p:cNvSpPr txBox="1"/>
          <p:nvPr/>
        </p:nvSpPr>
        <p:spPr>
          <a:xfrm>
            <a:off x="446393" y="2017479"/>
            <a:ext cx="451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9" indent="-182869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Melhor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prestação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dos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serviços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públicos</a:t>
            </a:r>
            <a:r>
              <a:rPr lang="en-US" dirty="0">
                <a:solidFill>
                  <a:srgbClr val="000000"/>
                </a:solidFill>
                <a:latin typeface="Open Sauce"/>
              </a:rPr>
              <a:t>;</a:t>
            </a:r>
            <a:endParaRPr lang="pt-BR" i="1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Frase 3">
            <a:extLst>
              <a:ext uri="{FF2B5EF4-FFF2-40B4-BE49-F238E27FC236}">
                <a16:creationId xmlns:a16="http://schemas.microsoft.com/office/drawing/2014/main" id="{B7D8C78C-61C4-254E-74DA-D89004556772}"/>
              </a:ext>
            </a:extLst>
          </p:cNvPr>
          <p:cNvSpPr txBox="1"/>
          <p:nvPr/>
        </p:nvSpPr>
        <p:spPr>
          <a:xfrm>
            <a:off x="446392" y="2499189"/>
            <a:ext cx="43191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9" indent="-182869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Abordagem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centrada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no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cidadão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;</a:t>
            </a:r>
          </a:p>
          <a:p>
            <a:endParaRPr lang="pt-BR" sz="1067" i="1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Frase 4">
            <a:extLst>
              <a:ext uri="{FF2B5EF4-FFF2-40B4-BE49-F238E27FC236}">
                <a16:creationId xmlns:a16="http://schemas.microsoft.com/office/drawing/2014/main" id="{58FC883D-74D1-CCA4-A417-B8CBE0280C73}"/>
              </a:ext>
            </a:extLst>
          </p:cNvPr>
          <p:cNvSpPr txBox="1"/>
          <p:nvPr/>
        </p:nvSpPr>
        <p:spPr>
          <a:xfrm>
            <a:off x="446393" y="2992971"/>
            <a:ext cx="515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9" indent="-182869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Redução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ponto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contato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com o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cidadão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: Entrada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única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de dados e de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documentos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;</a:t>
            </a:r>
            <a:endParaRPr lang="pt-BR" sz="2000" i="1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Frase 5">
            <a:extLst>
              <a:ext uri="{FF2B5EF4-FFF2-40B4-BE49-F238E27FC236}">
                <a16:creationId xmlns:a16="http://schemas.microsoft.com/office/drawing/2014/main" id="{3C70DB92-2910-398F-7122-10F4CBD3751C}"/>
              </a:ext>
            </a:extLst>
          </p:cNvPr>
          <p:cNvSpPr txBox="1"/>
          <p:nvPr/>
        </p:nvSpPr>
        <p:spPr>
          <a:xfrm>
            <a:off x="446392" y="3896898"/>
            <a:ext cx="837248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9" indent="-182869" algn="just">
              <a:lnSpc>
                <a:spcPts val="1971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Decisões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baseadas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dados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padronizados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nacionalmente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favorecendo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implementação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políticas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públicas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;</a:t>
            </a:r>
          </a:p>
        </p:txBody>
      </p:sp>
      <p:sp>
        <p:nvSpPr>
          <p:cNvPr id="18" name="T1">
            <a:extLst>
              <a:ext uri="{FF2B5EF4-FFF2-40B4-BE49-F238E27FC236}">
                <a16:creationId xmlns:a16="http://schemas.microsoft.com/office/drawing/2014/main" id="{5EF394DB-1CEE-BE09-CA5B-8A76873D6F25}"/>
              </a:ext>
            </a:extLst>
          </p:cNvPr>
          <p:cNvSpPr txBox="1"/>
          <p:nvPr/>
        </p:nvSpPr>
        <p:spPr>
          <a:xfrm>
            <a:off x="2002952" y="677601"/>
            <a:ext cx="23007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4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NÍVEL GESTORES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0C1739C-B747-38D0-3364-99E17C6D49A3}"/>
              </a:ext>
            </a:extLst>
          </p:cNvPr>
          <p:cNvSpPr txBox="1"/>
          <p:nvPr/>
        </p:nvSpPr>
        <p:spPr>
          <a:xfrm>
            <a:off x="4868672" y="320332"/>
            <a:ext cx="4303994" cy="44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4"/>
              </a:lnSpc>
            </a:pPr>
            <a:r>
              <a:rPr lang="en-US" sz="2986" dirty="0">
                <a:solidFill>
                  <a:srgbClr val="001F5A"/>
                </a:solidFill>
                <a:latin typeface="Open Sans Bold Bold"/>
              </a:rPr>
              <a:t>GANHOS ESPERADOS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9D4D9116-8AB5-84ED-F314-B89A6C3D5AF1}"/>
              </a:ext>
            </a:extLst>
          </p:cNvPr>
          <p:cNvGrpSpPr/>
          <p:nvPr/>
        </p:nvGrpSpPr>
        <p:grpSpPr>
          <a:xfrm>
            <a:off x="-48332" y="5067058"/>
            <a:ext cx="9801932" cy="601904"/>
            <a:chOff x="0" y="0"/>
            <a:chExt cx="24504830" cy="1504760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0B64ADD4-146A-AD11-1655-F6D9FF3DDE2B}"/>
                </a:ext>
              </a:extLst>
            </p:cNvPr>
            <p:cNvSpPr/>
            <p:nvPr/>
          </p:nvSpPr>
          <p:spPr>
            <a:xfrm>
              <a:off x="15014807" y="0"/>
              <a:ext cx="9490022" cy="1504760"/>
            </a:xfrm>
            <a:custGeom>
              <a:avLst/>
              <a:gdLst/>
              <a:ahLst/>
              <a:cxnLst/>
              <a:rect l="l" t="t" r="r" b="b"/>
              <a:pathLst>
                <a:path w="9490022" h="1504760">
                  <a:moveTo>
                    <a:pt x="0" y="0"/>
                  </a:moveTo>
                  <a:lnTo>
                    <a:pt x="9490023" y="0"/>
                  </a:lnTo>
                  <a:lnTo>
                    <a:pt x="9490023" y="1504760"/>
                  </a:lnTo>
                  <a:lnTo>
                    <a:pt x="0" y="150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00122B09-291B-B965-E307-2F4F4929B3D2}"/>
                </a:ext>
              </a:extLst>
            </p:cNvPr>
            <p:cNvSpPr/>
            <p:nvPr/>
          </p:nvSpPr>
          <p:spPr>
            <a:xfrm>
              <a:off x="0" y="658274"/>
              <a:ext cx="13030765" cy="846487"/>
            </a:xfrm>
            <a:custGeom>
              <a:avLst/>
              <a:gdLst/>
              <a:ahLst/>
              <a:cxnLst/>
              <a:rect l="l" t="t" r="r" b="b"/>
              <a:pathLst>
                <a:path w="13030765" h="846487">
                  <a:moveTo>
                    <a:pt x="0" y="0"/>
                  </a:moveTo>
                  <a:lnTo>
                    <a:pt x="13030765" y="0"/>
                  </a:lnTo>
                  <a:lnTo>
                    <a:pt x="13030765" y="846486"/>
                  </a:lnTo>
                  <a:lnTo>
                    <a:pt x="0" y="84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276005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58333E-6 -3.7037E-7 L -0.00586 0.05324 L -0.01823 0.13588 L -0.02709 0.21597 L -0.02891 0.26921 L -0.02813 0.31991 L -0.02318 0.3706 L -0.01667 0.41065 L -0.00534 0.46644 L 0.00156 0.51991 L 0.00507 0.64259 L 0.00442 0.7412 L 0.00442 0.87732 " pathEditMode="relative" rAng="0" ptsTypes="AAAAAAAAAAA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4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1">
            <a:extLst>
              <a:ext uri="{FF2B5EF4-FFF2-40B4-BE49-F238E27FC236}">
                <a16:creationId xmlns:a16="http://schemas.microsoft.com/office/drawing/2014/main" id="{E6B00EFC-6A84-7714-6DCF-259AD4E66249}"/>
              </a:ext>
            </a:extLst>
          </p:cNvPr>
          <p:cNvCxnSpPr>
            <a:cxnSpLocks/>
          </p:cNvCxnSpPr>
          <p:nvPr/>
        </p:nvCxnSpPr>
        <p:spPr>
          <a:xfrm>
            <a:off x="9201922" y="182562"/>
            <a:ext cx="0" cy="4937760"/>
          </a:xfrm>
          <a:prstGeom prst="line">
            <a:avLst/>
          </a:prstGeom>
          <a:ln w="9525">
            <a:solidFill>
              <a:schemeClr val="accent5"/>
            </a:solidFill>
          </a:ln>
          <a:effectLst>
            <a:outerShdw blurRad="50800" dist="12700" dir="5400000" algn="ctr" rotWithShape="0">
              <a:schemeClr val="accent5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1">
            <a:extLst>
              <a:ext uri="{FF2B5EF4-FFF2-40B4-BE49-F238E27FC236}">
                <a16:creationId xmlns:a16="http://schemas.microsoft.com/office/drawing/2014/main" id="{DA579243-2D8F-D59E-9A71-A79CB9072547}"/>
              </a:ext>
            </a:extLst>
          </p:cNvPr>
          <p:cNvSpPr txBox="1"/>
          <p:nvPr/>
        </p:nvSpPr>
        <p:spPr>
          <a:xfrm>
            <a:off x="2002952" y="4929539"/>
            <a:ext cx="23007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4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NÍVEL COORDENADORES</a:t>
            </a:r>
          </a:p>
        </p:txBody>
      </p:sp>
      <p:cxnSp>
        <p:nvCxnSpPr>
          <p:cNvPr id="15" name="Conector 2">
            <a:extLst>
              <a:ext uri="{FF2B5EF4-FFF2-40B4-BE49-F238E27FC236}">
                <a16:creationId xmlns:a16="http://schemas.microsoft.com/office/drawing/2014/main" id="{2AF479F2-B8C6-3003-ED6A-94B612F4E579}"/>
              </a:ext>
            </a:extLst>
          </p:cNvPr>
          <p:cNvCxnSpPr>
            <a:cxnSpLocks/>
          </p:cNvCxnSpPr>
          <p:nvPr/>
        </p:nvCxnSpPr>
        <p:spPr>
          <a:xfrm>
            <a:off x="4390073" y="5077272"/>
            <a:ext cx="4811849" cy="0"/>
          </a:xfrm>
          <a:prstGeom prst="line">
            <a:avLst/>
          </a:prstGeom>
          <a:ln w="9525">
            <a:solidFill>
              <a:schemeClr val="accent5"/>
            </a:solidFill>
          </a:ln>
          <a:effectLst>
            <a:outerShdw blurRad="50800" dist="12700" dir="5400000" algn="ctr" rotWithShape="0">
              <a:schemeClr val="accent5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1">
            <a:extLst>
              <a:ext uri="{FF2B5EF4-FFF2-40B4-BE49-F238E27FC236}">
                <a16:creationId xmlns:a16="http://schemas.microsoft.com/office/drawing/2014/main" id="{FB8ECC50-1FD0-D0B5-B8D8-A20198922B60}"/>
              </a:ext>
            </a:extLst>
          </p:cNvPr>
          <p:cNvSpPr/>
          <p:nvPr/>
        </p:nvSpPr>
        <p:spPr>
          <a:xfrm>
            <a:off x="452575" y="1015350"/>
            <a:ext cx="6898135" cy="35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69" indent="-182869">
              <a:lnSpc>
                <a:spcPts val="1971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Modelo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único de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integração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Redesim (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padronização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nacional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).</a:t>
            </a:r>
          </a:p>
        </p:txBody>
      </p:sp>
      <p:sp>
        <p:nvSpPr>
          <p:cNvPr id="19" name="T2">
            <a:extLst>
              <a:ext uri="{FF2B5EF4-FFF2-40B4-BE49-F238E27FC236}">
                <a16:creationId xmlns:a16="http://schemas.microsoft.com/office/drawing/2014/main" id="{E32DCA6D-D269-A2CD-D83B-739FC1430090}"/>
              </a:ext>
            </a:extLst>
          </p:cNvPr>
          <p:cNvSpPr/>
          <p:nvPr/>
        </p:nvSpPr>
        <p:spPr>
          <a:xfrm>
            <a:off x="452575" y="2232411"/>
            <a:ext cx="85451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69" indent="-182869">
              <a:lnSpc>
                <a:spcPts val="1971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Criação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de um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patrimônio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de dados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integrado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usando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tecnologias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nuvem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análise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de dados, IA e machine learning (ML) para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obter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insights que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melhoram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serviço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prestado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ao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cidadão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e a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tomada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decisões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inteligentes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pela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administração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"/>
              </a:rPr>
              <a:t>pública</a:t>
            </a:r>
            <a:r>
              <a:rPr lang="en-US" sz="2000" dirty="0">
                <a:solidFill>
                  <a:srgbClr val="000000"/>
                </a:solidFill>
                <a:latin typeface="Open Sauce"/>
              </a:rPr>
              <a:t>.</a:t>
            </a:r>
          </a:p>
        </p:txBody>
      </p:sp>
      <p:cxnSp>
        <p:nvCxnSpPr>
          <p:cNvPr id="21" name="Conector 3">
            <a:extLst>
              <a:ext uri="{FF2B5EF4-FFF2-40B4-BE49-F238E27FC236}">
                <a16:creationId xmlns:a16="http://schemas.microsoft.com/office/drawing/2014/main" id="{B424A64E-174F-8F7B-089B-E8E1A7D2D5C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0" y="5077272"/>
            <a:ext cx="2002952" cy="9233"/>
          </a:xfrm>
          <a:prstGeom prst="line">
            <a:avLst/>
          </a:prstGeom>
          <a:ln w="9525">
            <a:solidFill>
              <a:schemeClr val="accent5"/>
            </a:solidFill>
          </a:ln>
          <a:effectLst>
            <a:outerShdw blurRad="50800" dist="12700" dir="5400000" algn="ctr" rotWithShape="0">
              <a:schemeClr val="accent5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Foto Braço" descr="Uma imagem contendo mesa, no interior, bolo, faca&#10;&#10;Descrição gerada automaticamente">
            <a:extLst>
              <a:ext uri="{FF2B5EF4-FFF2-40B4-BE49-F238E27FC236}">
                <a16:creationId xmlns:a16="http://schemas.microsoft.com/office/drawing/2014/main" id="{8A61526C-01AE-9FF6-CD58-EFD4123086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r="328"/>
          <a:stretch>
            <a:fillRect/>
          </a:stretch>
        </p:blipFill>
        <p:spPr/>
      </p:pic>
      <p:pic>
        <p:nvPicPr>
          <p:cNvPr id="6" name="Foto globo" descr="Luz azul em fundo preto&#10;&#10;Descrição gerada automaticamente com confiança média">
            <a:extLst>
              <a:ext uri="{FF2B5EF4-FFF2-40B4-BE49-F238E27FC236}">
                <a16:creationId xmlns:a16="http://schemas.microsoft.com/office/drawing/2014/main" id="{7DE0BA3F-8F66-FC66-A760-BDF428EDF4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effectLst>
            <a:outerShdw blurRad="444500" dist="38100" dir="2700000" algn="tl" rotWithShape="0">
              <a:schemeClr val="accent5">
                <a:alpha val="30000"/>
              </a:schemeClr>
            </a:outerShdw>
          </a:effectLst>
        </p:spPr>
      </p:pic>
      <p:pic>
        <p:nvPicPr>
          <p:cNvPr id="10" name="Máscara" descr="Uma imagem contendo objeto, mesa, escuro, segurando&#10;&#10;Descrição gerada automaticamente">
            <a:extLst>
              <a:ext uri="{FF2B5EF4-FFF2-40B4-BE49-F238E27FC236}">
                <a16:creationId xmlns:a16="http://schemas.microsoft.com/office/drawing/2014/main" id="{60E6C820-D17D-53B4-DC65-2DBB94251E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r="683"/>
          <a:stretch>
            <a:fillRect/>
          </a:stretch>
        </p:blipFill>
        <p:spPr/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C66DF47D-4A0F-4A13-C61C-9D9E7A061C17}"/>
              </a:ext>
            </a:extLst>
          </p:cNvPr>
          <p:cNvSpPr txBox="1"/>
          <p:nvPr/>
        </p:nvSpPr>
        <p:spPr>
          <a:xfrm>
            <a:off x="86079" y="5200382"/>
            <a:ext cx="4303994" cy="43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4"/>
              </a:lnSpc>
            </a:pPr>
            <a:r>
              <a:rPr lang="en-US" sz="2986" dirty="0">
                <a:solidFill>
                  <a:srgbClr val="001F5A"/>
                </a:solidFill>
                <a:latin typeface="Open Sans Bold Bold"/>
              </a:rPr>
              <a:t>GANHOS ESPERADOS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7C3999A-3791-DBDD-609A-BE3D30E7F4E3}"/>
              </a:ext>
            </a:extLst>
          </p:cNvPr>
          <p:cNvSpPr txBox="1"/>
          <p:nvPr/>
        </p:nvSpPr>
        <p:spPr>
          <a:xfrm>
            <a:off x="4868672" y="320332"/>
            <a:ext cx="4303994" cy="43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4"/>
              </a:lnSpc>
            </a:pPr>
            <a:r>
              <a:rPr lang="en-US" sz="2986" dirty="0">
                <a:solidFill>
                  <a:srgbClr val="001F5A"/>
                </a:solidFill>
                <a:latin typeface="Open Sans Bold Bold"/>
              </a:rPr>
              <a:t>GANHOS ESPERADOS</a:t>
            </a:r>
          </a:p>
        </p:txBody>
      </p:sp>
      <p:sp>
        <p:nvSpPr>
          <p:cNvPr id="4" name="T1">
            <a:extLst>
              <a:ext uri="{FF2B5EF4-FFF2-40B4-BE49-F238E27FC236}">
                <a16:creationId xmlns:a16="http://schemas.microsoft.com/office/drawing/2014/main" id="{29437D4D-DA14-726B-89E3-53425BD22A24}"/>
              </a:ext>
            </a:extLst>
          </p:cNvPr>
          <p:cNvSpPr/>
          <p:nvPr/>
        </p:nvSpPr>
        <p:spPr>
          <a:xfrm>
            <a:off x="454051" y="1602759"/>
            <a:ext cx="6667313" cy="35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69" indent="-182869">
              <a:lnSpc>
                <a:spcPts val="1971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Operacionalização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Reforma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Tributária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sobre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Open Sauce Bold"/>
              </a:rPr>
              <a:t>Consumo</a:t>
            </a:r>
            <a:r>
              <a:rPr lang="en-US" sz="2000" dirty="0">
                <a:solidFill>
                  <a:srgbClr val="000000"/>
                </a:solidFill>
                <a:latin typeface="Open Sauce Bold"/>
              </a:rPr>
              <a:t>.</a:t>
            </a:r>
            <a:endParaRPr lang="en-US" sz="2000" dirty="0">
              <a:solidFill>
                <a:srgbClr val="000000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229737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2.96296E-6 L -0.00807 -0.13079 L -0.02214 -0.18148 L -0.03255 -0.23473 L -0.03425 -0.2882 L -0.03425 -0.32269 L -0.03425 -0.37084 L -0.02826 -0.42685 L -0.01849 -0.47199 L -0.00899 -0.52014 L 0.00443 -0.56273 L 0.00443 -0.9919 " pathEditMode="relative" rAng="0" ptsTypes="AAAAAAAAAAAA">
                                      <p:cBhvr>
                                        <p:cTn id="8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496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65708E-6 L 0.00521 0.01085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4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60417E-6 -3.03852E-7 L 0.00521 0.01085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65708E-6 L 0.00521 0.01085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7" grpId="1"/>
      <p:bldP spid="19" grpId="0"/>
      <p:bldP spid="19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1470874" y="2199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797F36B-B24A-9DDD-970A-C05BD84EA588}"/>
              </a:ext>
            </a:extLst>
          </p:cNvPr>
          <p:cNvSpPr txBox="1"/>
          <p:nvPr/>
        </p:nvSpPr>
        <p:spPr>
          <a:xfrm>
            <a:off x="1035123" y="395819"/>
            <a:ext cx="7430696" cy="86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1"/>
              </a:lnSpc>
            </a:pPr>
            <a:r>
              <a:rPr lang="en-US" sz="5625" spc="281" dirty="0">
                <a:solidFill>
                  <a:schemeClr val="accent1">
                    <a:lumMod val="75000"/>
                  </a:schemeClr>
                </a:solidFill>
                <a:latin typeface="League Spartan"/>
              </a:rPr>
              <a:t>MUITO OBRIGADO!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CD970C8-FF7E-CE63-945C-72D7B4F53533}"/>
              </a:ext>
            </a:extLst>
          </p:cNvPr>
          <p:cNvSpPr txBox="1"/>
          <p:nvPr/>
        </p:nvSpPr>
        <p:spPr>
          <a:xfrm>
            <a:off x="556396" y="1322751"/>
            <a:ext cx="3851425" cy="3037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PT Sans"/>
              </a:rPr>
              <a:t>TIME RFB – Gestão de </a:t>
            </a:r>
            <a:r>
              <a:rPr lang="en-US" sz="2200" b="1" dirty="0" err="1">
                <a:solidFill>
                  <a:srgbClr val="000000"/>
                </a:solidFill>
                <a:latin typeface="PT Sans"/>
              </a:rPr>
              <a:t>Cadastros</a:t>
            </a:r>
            <a:endParaRPr lang="en-US" sz="2200" b="1" dirty="0">
              <a:solidFill>
                <a:srgbClr val="000000"/>
              </a:solidFill>
              <a:latin typeface="PT Sans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000000"/>
                </a:solidFill>
                <a:latin typeface="PT Sans"/>
              </a:rPr>
              <a:t>Rériton</a:t>
            </a:r>
            <a:r>
              <a:rPr lang="en-US" sz="1700" dirty="0">
                <a:solidFill>
                  <a:srgbClr val="000000"/>
                </a:solidFill>
                <a:latin typeface="PT Sans"/>
              </a:rPr>
              <a:t> Gomes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Rafael Carvalho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Carlos Nacif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Catarina Costa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Paulo Ogliari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Valdimir Filho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Katia Goursand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9333B63-C9F5-C78E-2B5D-78DAC226BFDE}"/>
              </a:ext>
            </a:extLst>
          </p:cNvPr>
          <p:cNvSpPr txBox="1"/>
          <p:nvPr/>
        </p:nvSpPr>
        <p:spPr>
          <a:xfrm>
            <a:off x="4755029" y="1323137"/>
            <a:ext cx="3851424" cy="3037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PT Sans"/>
              </a:rPr>
              <a:t>TIME RFB – Projetos CNPJ/PNR</a:t>
            </a:r>
            <a:endParaRPr lang="en-US" sz="1700" dirty="0">
              <a:solidFill>
                <a:srgbClr val="000000"/>
              </a:solidFill>
              <a:latin typeface="PT Sans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Olga Embiruçu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Jefferson Macedo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Roberto Kappel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Pietro Perugino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Mauricio Rocha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Rogério Nascimento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T Sans"/>
              </a:rPr>
              <a:t>Alexandre Leite</a:t>
            </a:r>
          </a:p>
        </p:txBody>
      </p:sp>
    </p:spTree>
    <p:extLst>
      <p:ext uri="{BB962C8B-B14F-4D97-AF65-F5344CB8AC3E}">
        <p14:creationId xmlns:p14="http://schemas.microsoft.com/office/powerpoint/2010/main" val="58104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346F72-B698-D2C0-886C-BE81D20CB6D3}"/>
              </a:ext>
            </a:extLst>
          </p:cNvPr>
          <p:cNvSpPr txBox="1"/>
          <p:nvPr/>
        </p:nvSpPr>
        <p:spPr>
          <a:xfrm>
            <a:off x="0" y="232988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 alicerce para a Reforma Tributária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80889B-DA9A-66EA-F116-16DF87B25D61}"/>
              </a:ext>
            </a:extLst>
          </p:cNvPr>
          <p:cNvSpPr txBox="1"/>
          <p:nvPr/>
        </p:nvSpPr>
        <p:spPr>
          <a:xfrm>
            <a:off x="92017" y="1073500"/>
            <a:ext cx="55283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Um Cadastro íntegro e efetivo para a operacionalização da Reforma Tributária sobre o Consumo:</a:t>
            </a:r>
          </a:p>
          <a:p>
            <a:pPr algn="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Adoção do CNPJ como identificador único das Empresas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r"/>
            <a:endParaRPr lang="pt-BR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identificação do CNPJ será alfanumérica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7">
            <a:extLst>
              <a:ext uri="{FF2B5EF4-FFF2-40B4-BE49-F238E27FC236}">
                <a16:creationId xmlns:a16="http://schemas.microsoft.com/office/drawing/2014/main" id="{BC1817B4-78DF-EA4C-0A9E-1FF2D43D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77" y="850863"/>
            <a:ext cx="2073880" cy="192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57798E8A-DE47-F2C9-A954-3FBC4E4D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164" y="2824510"/>
            <a:ext cx="2993439" cy="52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SS.SSS.SSS / SSSS  - NN</a:t>
            </a:r>
          </a:p>
        </p:txBody>
      </p:sp>
      <p:sp>
        <p:nvSpPr>
          <p:cNvPr id="11" name="Chave Esquerda 13">
            <a:extLst>
              <a:ext uri="{FF2B5EF4-FFF2-40B4-BE49-F238E27FC236}">
                <a16:creationId xmlns:a16="http://schemas.microsoft.com/office/drawing/2014/main" id="{B63B7795-9436-4EDC-3B85-27F688045958}"/>
              </a:ext>
            </a:extLst>
          </p:cNvPr>
          <p:cNvSpPr>
            <a:spLocks/>
          </p:cNvSpPr>
          <p:nvPr/>
        </p:nvSpPr>
        <p:spPr bwMode="auto">
          <a:xfrm rot="16200000">
            <a:off x="6569661" y="2873969"/>
            <a:ext cx="383867" cy="1292762"/>
          </a:xfrm>
          <a:prstGeom prst="leftBrace">
            <a:avLst>
              <a:gd name="adj1" fmla="val 833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12" name="Chave Esquerda 14">
            <a:extLst>
              <a:ext uri="{FF2B5EF4-FFF2-40B4-BE49-F238E27FC236}">
                <a16:creationId xmlns:a16="http://schemas.microsoft.com/office/drawing/2014/main" id="{A411C817-1C0D-30A3-9867-88E7E45A8A9A}"/>
              </a:ext>
            </a:extLst>
          </p:cNvPr>
          <p:cNvSpPr>
            <a:spLocks/>
          </p:cNvSpPr>
          <p:nvPr/>
        </p:nvSpPr>
        <p:spPr bwMode="auto">
          <a:xfrm rot="16200000">
            <a:off x="7738760" y="3155277"/>
            <a:ext cx="349885" cy="721635"/>
          </a:xfrm>
          <a:prstGeom prst="leftBrace">
            <a:avLst>
              <a:gd name="adj1" fmla="val 8335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13" name="Chave Esquerda 15">
            <a:extLst>
              <a:ext uri="{FF2B5EF4-FFF2-40B4-BE49-F238E27FC236}">
                <a16:creationId xmlns:a16="http://schemas.microsoft.com/office/drawing/2014/main" id="{154474E7-A1B1-F1DB-DB64-C80DF4177ED8}"/>
              </a:ext>
            </a:extLst>
          </p:cNvPr>
          <p:cNvSpPr>
            <a:spLocks/>
          </p:cNvSpPr>
          <p:nvPr/>
        </p:nvSpPr>
        <p:spPr bwMode="auto">
          <a:xfrm rot="16200000">
            <a:off x="8505481" y="3340390"/>
            <a:ext cx="346070" cy="355223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8353D7B-B969-45F7-4C93-7A6351E42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165" y="3629922"/>
            <a:ext cx="3548964" cy="171868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3200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  </a:t>
            </a:r>
            <a:r>
              <a:rPr lang="pt-BR" altLang="pt-BR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RAIZ     /  ORDEM - DV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altLang="pt-BR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Caractere Alfanumérico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Mesmo Tamanho atual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Menor impacto para sociedade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pt-BR" altLang="pt-BR" sz="2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9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80889B-DA9A-66EA-F116-16DF87B25D61}"/>
              </a:ext>
            </a:extLst>
          </p:cNvPr>
          <p:cNvSpPr txBox="1"/>
          <p:nvPr/>
        </p:nvSpPr>
        <p:spPr>
          <a:xfrm>
            <a:off x="3818893" y="922750"/>
            <a:ext cx="53982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Um Cadastro íntegro e efetivo para a operacionalização da Reforma Tributária sobre o Consumo:</a:t>
            </a:r>
          </a:p>
          <a:p>
            <a:pPr algn="r"/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para emissão do IBS/CBS deverão ser incluídas a partir da identificação única pelo CNPJ.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Setores alíquota reduzida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(profissionais liberais e outros); </a:t>
            </a: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Regimes específicos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(SAF, Transportes e outros); </a:t>
            </a: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Imposto Seletivo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(cigarros e outros);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Comitê Gestor.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ped - Receita Federal disponibiliza a versão 2.0.6 do programa da ECF">
            <a:extLst>
              <a:ext uri="{FF2B5EF4-FFF2-40B4-BE49-F238E27FC236}">
                <a16:creationId xmlns:a16="http://schemas.microsoft.com/office/drawing/2014/main" id="{22434AAD-6BE0-6205-CAA1-B799E4C7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2" y="1645735"/>
            <a:ext cx="3204738" cy="18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132492-43E7-2AE8-245B-1A3A19330A1F}"/>
              </a:ext>
            </a:extLst>
          </p:cNvPr>
          <p:cNvSpPr txBox="1"/>
          <p:nvPr/>
        </p:nvSpPr>
        <p:spPr>
          <a:xfrm>
            <a:off x="0" y="232988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 alicerce para a Reforma Tributária</a:t>
            </a:r>
          </a:p>
        </p:txBody>
      </p:sp>
    </p:spTree>
    <p:extLst>
      <p:ext uri="{BB962C8B-B14F-4D97-AF65-F5344CB8AC3E}">
        <p14:creationId xmlns:p14="http://schemas.microsoft.com/office/powerpoint/2010/main" val="377539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80889B-DA9A-66EA-F116-16DF87B25D61}"/>
              </a:ext>
            </a:extLst>
          </p:cNvPr>
          <p:cNvSpPr txBox="1"/>
          <p:nvPr/>
        </p:nvSpPr>
        <p:spPr>
          <a:xfrm>
            <a:off x="62455" y="855067"/>
            <a:ext cx="6575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Um Cadastro íntegro e efetivo para a operacionalização da Reforma Tributária sobre o Consumo: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7">
            <a:extLst>
              <a:ext uri="{FF2B5EF4-FFF2-40B4-BE49-F238E27FC236}">
                <a16:creationId xmlns:a16="http://schemas.microsoft.com/office/drawing/2014/main" id="{BC1817B4-78DF-EA4C-0A9E-1FF2D43D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10" y="852862"/>
            <a:ext cx="2073880" cy="192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ceita Federal usará blockchain para armazenar dados | Portal do Bitcoin">
            <a:extLst>
              <a:ext uri="{FF2B5EF4-FFF2-40B4-BE49-F238E27FC236}">
                <a16:creationId xmlns:a16="http://schemas.microsoft.com/office/drawing/2014/main" id="{522F6A06-E0A7-096A-79A2-17FB3051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51" y="2780645"/>
            <a:ext cx="3566850" cy="20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4A91C6A-883D-327E-6032-A376550581A2}"/>
              </a:ext>
            </a:extLst>
          </p:cNvPr>
          <p:cNvSpPr txBox="1"/>
          <p:nvPr/>
        </p:nvSpPr>
        <p:spPr>
          <a:xfrm>
            <a:off x="15599" y="2205107"/>
            <a:ext cx="61404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Integração</a:t>
            </a:r>
            <a:r>
              <a:rPr lang="pt-BR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os Fiscos RFB / SEFAZ / SEFIN;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Troca de informações via </a:t>
            </a:r>
            <a:r>
              <a:rPr lang="pt-BR" sz="23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</a:t>
            </a:r>
            <a:r>
              <a:rPr lang="pt-BR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b-Cadastro da RFB.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Identificação das empresas que não querem competir lealmente no ambiente brasileiro com marcação direta no CNPJ   e </a:t>
            </a: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reflexo em todo o território nacional</a:t>
            </a:r>
            <a:r>
              <a:rPr lang="pt-BR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8100EB-53C8-CED4-666A-E7CCB2193DEF}"/>
              </a:ext>
            </a:extLst>
          </p:cNvPr>
          <p:cNvSpPr txBox="1"/>
          <p:nvPr/>
        </p:nvSpPr>
        <p:spPr>
          <a:xfrm>
            <a:off x="0" y="232988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 alicerce para a Reforma Tributária</a:t>
            </a:r>
          </a:p>
        </p:txBody>
      </p:sp>
    </p:spTree>
    <p:extLst>
      <p:ext uri="{BB962C8B-B14F-4D97-AF65-F5344CB8AC3E}">
        <p14:creationId xmlns:p14="http://schemas.microsoft.com/office/powerpoint/2010/main" val="119043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62585F-26DA-AADC-2583-FCF23E851C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4944" y="502920"/>
            <a:ext cx="8522208" cy="8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B192B"/>
              </a:solidFill>
              <a:latin typeface="Calibri" pitchFamily="34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i="0" u="none" strike="noStrike" kern="1200" cap="none" spc="0" baseline="0" dirty="0">
              <a:solidFill>
                <a:srgbClr val="0B192B"/>
              </a:solidFill>
              <a:uFillTx/>
              <a:latin typeface="Calibri" pitchFamily="34"/>
              <a:cs typeface="Calibri" pitchFamily="34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0DC3B-7839-BB37-3288-51961031D615}"/>
              </a:ext>
            </a:extLst>
          </p:cNvPr>
          <p:cNvSpPr txBox="1"/>
          <p:nvPr/>
        </p:nvSpPr>
        <p:spPr>
          <a:xfrm>
            <a:off x="850392" y="246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80889B-DA9A-66EA-F116-16DF87B25D61}"/>
              </a:ext>
            </a:extLst>
          </p:cNvPr>
          <p:cNvSpPr txBox="1"/>
          <p:nvPr/>
        </p:nvSpPr>
        <p:spPr>
          <a:xfrm>
            <a:off x="5640403" y="827004"/>
            <a:ext cx="408462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/>
            <a:r>
              <a:rPr lang="pt-BR" b="1" dirty="0">
                <a:solidFill>
                  <a:prstClr val="black"/>
                </a:solidFill>
                <a:latin typeface="Liberation Sans" panose="020B0604020202020204" pitchFamily="34" charset="0"/>
              </a:rPr>
              <a:t>VISÃO MACRO</a:t>
            </a:r>
            <a:r>
              <a:rPr lang="pt-BR" sz="1800" b="1" i="0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 PROJETO</a:t>
            </a:r>
            <a:endParaRPr lang="pt-BR" sz="1800" b="0" i="0" u="none" strike="noStrike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endParaRPr lang="pt-BR" sz="18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r>
              <a:rPr lang="pt-BR" sz="1800" b="1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Fase 1 </a:t>
            </a:r>
            <a:r>
              <a:rPr lang="pt-BR" sz="1800" b="0" i="0" u="none" strike="noStrike" baseline="0" dirty="0">
                <a:solidFill>
                  <a:prstClr val="black"/>
                </a:solidFill>
                <a:latin typeface="Lucida Sans" panose="020B0602030504020204" pitchFamily="34" charset="0"/>
              </a:rPr>
              <a:t>– </a:t>
            </a:r>
            <a:r>
              <a:rPr lang="pt-BR" sz="1700" b="0" i="0" u="none" strike="noStrike" baseline="0" dirty="0">
                <a:solidFill>
                  <a:prstClr val="black"/>
                </a:solidFill>
                <a:latin typeface="Lucida Sans" panose="020B0602030504020204" pitchFamily="34" charset="0"/>
              </a:rPr>
              <a:t>Início do projeto com SEFAZ pilotos (SP, SC e BA).</a:t>
            </a:r>
          </a:p>
          <a:p>
            <a:pPr marR="0" algn="r"/>
            <a:endParaRPr lang="pt-BR" sz="12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r>
              <a:rPr lang="pt-BR" sz="1800" b="1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Fase 2 - </a:t>
            </a:r>
            <a:r>
              <a:rPr lang="pt-BR" sz="1700" b="0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Integração com todas as SEFAZ; </a:t>
            </a:r>
            <a:endParaRPr lang="pt-BR" sz="17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r>
              <a:rPr lang="pt-BR" sz="1700" b="0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Comunicação via Serviço ou Blockchain;</a:t>
            </a:r>
            <a:endParaRPr lang="pt-BR" sz="17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r>
              <a:rPr lang="pt-BR" sz="1700" b="0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Retorno para Base CNPJ.  </a:t>
            </a:r>
            <a:endParaRPr lang="pt-BR" sz="17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endParaRPr lang="pt-BR" sz="12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r>
              <a:rPr lang="pt-BR" sz="1800" b="1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Base CNPJ:</a:t>
            </a:r>
            <a:endParaRPr lang="pt-BR" sz="18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r>
              <a:rPr lang="pt-BR" sz="1700" dirty="0">
                <a:solidFill>
                  <a:prstClr val="black"/>
                </a:solidFill>
                <a:latin typeface="Liberation Sans" panose="020B0604020202020204" pitchFamily="34" charset="0"/>
              </a:rPr>
              <a:t>M</a:t>
            </a:r>
            <a:r>
              <a:rPr lang="pt-BR" sz="1700" b="0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odifica situação cadastral;</a:t>
            </a:r>
            <a:endParaRPr lang="pt-BR" sz="17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r"/>
            <a:r>
              <a:rPr lang="pt-BR" sz="1700" b="0" i="0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Acesso SEFAZ </a:t>
            </a:r>
            <a:r>
              <a:rPr lang="pt-BR" sz="1700" b="0" i="0" u="none" strike="noStrike" baseline="0" dirty="0">
                <a:solidFill>
                  <a:prstClr val="black"/>
                </a:solidFill>
                <a:latin typeface="Lucida Sans" panose="020B0602030504020204" pitchFamily="34" charset="0"/>
              </a:rPr>
              <a:t>(</a:t>
            </a:r>
            <a:r>
              <a:rPr lang="pt-BR" sz="1700" dirty="0">
                <a:solidFill>
                  <a:prstClr val="black"/>
                </a:solidFill>
                <a:latin typeface="Liberation Sans" panose="020B0604020202020204" pitchFamily="34" charset="0"/>
              </a:rPr>
              <a:t>resultado dos CNPJ informados e recebimento, via Redesim, das modificações cadastrais).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132492-43E7-2AE8-245B-1A3A19330A1F}"/>
              </a:ext>
            </a:extLst>
          </p:cNvPr>
          <p:cNvSpPr txBox="1"/>
          <p:nvPr/>
        </p:nvSpPr>
        <p:spPr>
          <a:xfrm>
            <a:off x="0" y="232988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r>
              <a:rPr lang="pt-B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 alicerce para a Reforma Tributária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B10B0A-A79C-B607-81DC-CAC12031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" y="1458427"/>
            <a:ext cx="5454561" cy="337345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497C610-AD03-5280-B4A4-4547F82C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4" y="729513"/>
            <a:ext cx="1236400" cy="7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6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0"/>
          <p:cNvSpPr/>
          <p:nvPr/>
        </p:nvSpPr>
        <p:spPr>
          <a:xfrm>
            <a:off x="4732608" y="4914594"/>
            <a:ext cx="2652480" cy="662976"/>
          </a:xfrm>
          <a:custGeom>
            <a:avLst/>
            <a:gdLst>
              <a:gd name="textAreaLeft" fmla="*/ 0 w 4973400"/>
              <a:gd name="textAreaRight" fmla="*/ 4973760 w 4973400"/>
              <a:gd name="textAreaTop" fmla="*/ 0 h 1243080"/>
              <a:gd name="textAreaBottom" fmla="*/ 1243440 h 1243080"/>
            </a:gdLst>
            <a:ahLst/>
            <a:cxnLst/>
            <a:rect l="textAreaLeft" t="textAreaTop" r="textAreaRight" b="textAreaBottom"/>
            <a:pathLst>
              <a:path w="4973703" h="1243426">
                <a:moveTo>
                  <a:pt x="0" y="0"/>
                </a:moveTo>
                <a:lnTo>
                  <a:pt x="4973703" y="0"/>
                </a:lnTo>
                <a:lnTo>
                  <a:pt x="4973703" y="1243426"/>
                </a:lnTo>
                <a:lnTo>
                  <a:pt x="0" y="12434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000" tIns="24000" rIns="48000" bIns="24000" anchor="t">
            <a:noAutofit/>
          </a:bodyPr>
          <a:lstStyle/>
          <a:p>
            <a:endParaRPr lang="pt-BR" sz="96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1D1E89-C5C4-0EAD-14A1-1E197B714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836004" cy="5851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 D"/>
          <p:cNvSpPr/>
          <p:nvPr/>
        </p:nvSpPr>
        <p:spPr>
          <a:xfrm>
            <a:off x="5748980" y="2074276"/>
            <a:ext cx="1237163" cy="505927"/>
          </a:xfrm>
          <a:custGeom>
            <a:avLst/>
            <a:gdLst/>
            <a:ahLst/>
            <a:cxnLst/>
            <a:rect l="0" t="0" r="0" b="0"/>
            <a:pathLst>
              <a:path w="3092907" h="1264818">
                <a:moveTo>
                  <a:pt x="2363304" y="511530"/>
                </a:moveTo>
                <a:lnTo>
                  <a:pt x="2159800" y="799744"/>
                </a:lnTo>
                <a:lnTo>
                  <a:pt x="3092907" y="399872"/>
                </a:lnTo>
                <a:lnTo>
                  <a:pt x="2159800" y="0"/>
                </a:lnTo>
                <a:lnTo>
                  <a:pt x="2364079" y="289318"/>
                </a:lnTo>
                <a:cubicBezTo>
                  <a:pt x="1912569" y="294513"/>
                  <a:pt x="1522653" y="345046"/>
                  <a:pt x="1174470" y="443496"/>
                </a:cubicBezTo>
                <a:cubicBezTo>
                  <a:pt x="718845" y="572338"/>
                  <a:pt x="323684" y="789559"/>
                  <a:pt x="0" y="1089101"/>
                </a:cubicBezTo>
                <a:lnTo>
                  <a:pt x="113626" y="1264818"/>
                </a:lnTo>
                <a:cubicBezTo>
                  <a:pt x="655129" y="763701"/>
                  <a:pt x="1371561" y="523532"/>
                  <a:pt x="2363304" y="511530"/>
                </a:cubicBezTo>
                <a:close/>
              </a:path>
            </a:pathLst>
          </a:custGeom>
          <a:gradFill flip="none" rotWithShape="1">
            <a:gsLst>
              <a:gs pos="0">
                <a:srgbClr val="DEE3EA">
                  <a:alpha val="0"/>
                </a:srgbClr>
              </a:gs>
              <a:gs pos="100000">
                <a:srgbClr val="DEE3EA"/>
              </a:gs>
            </a:gsLst>
            <a:lin ang="0" scaled="1"/>
            <a:tileRect/>
          </a:gra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36" name="Arrow E"/>
          <p:cNvSpPr/>
          <p:nvPr/>
        </p:nvSpPr>
        <p:spPr>
          <a:xfrm>
            <a:off x="5748980" y="3416156"/>
            <a:ext cx="1237163" cy="505927"/>
          </a:xfrm>
          <a:custGeom>
            <a:avLst/>
            <a:gdLst/>
            <a:ahLst/>
            <a:cxnLst/>
            <a:rect l="0" t="0" r="0" b="0"/>
            <a:pathLst>
              <a:path w="3092907" h="1264818">
                <a:moveTo>
                  <a:pt x="2363304" y="753287"/>
                </a:moveTo>
                <a:cubicBezTo>
                  <a:pt x="1371561" y="741286"/>
                  <a:pt x="655129" y="501116"/>
                  <a:pt x="113626" y="0"/>
                </a:cubicBezTo>
                <a:lnTo>
                  <a:pt x="0" y="175704"/>
                </a:lnTo>
                <a:cubicBezTo>
                  <a:pt x="323684" y="475259"/>
                  <a:pt x="718845" y="692467"/>
                  <a:pt x="1174470" y="821308"/>
                </a:cubicBezTo>
                <a:cubicBezTo>
                  <a:pt x="1522653" y="919772"/>
                  <a:pt x="1912569" y="970305"/>
                  <a:pt x="2364079" y="975499"/>
                </a:cubicBezTo>
                <a:lnTo>
                  <a:pt x="2159800" y="1264818"/>
                </a:lnTo>
                <a:lnTo>
                  <a:pt x="3092907" y="864946"/>
                </a:lnTo>
                <a:lnTo>
                  <a:pt x="2159800" y="465073"/>
                </a:lnTo>
                <a:close/>
              </a:path>
            </a:pathLst>
          </a:custGeom>
          <a:gradFill flip="none" rotWithShape="1">
            <a:gsLst>
              <a:gs pos="0">
                <a:srgbClr val="DEE3EA">
                  <a:alpha val="0"/>
                </a:srgbClr>
              </a:gs>
              <a:gs pos="100000">
                <a:srgbClr val="DEE3EA"/>
              </a:gs>
            </a:gsLst>
            <a:lin ang="0" scaled="1"/>
            <a:tileRect/>
          </a:gra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37" name="Arrow A"/>
          <p:cNvSpPr/>
          <p:nvPr/>
        </p:nvSpPr>
        <p:spPr>
          <a:xfrm>
            <a:off x="2901821" y="1769476"/>
            <a:ext cx="1237163" cy="505927"/>
          </a:xfrm>
          <a:custGeom>
            <a:avLst/>
            <a:gdLst/>
            <a:ahLst/>
            <a:cxnLst/>
            <a:rect l="0" t="0" r="0" b="0"/>
            <a:pathLst>
              <a:path w="3092907" h="1264818">
                <a:moveTo>
                  <a:pt x="729602" y="511530"/>
                </a:moveTo>
                <a:lnTo>
                  <a:pt x="933119" y="799744"/>
                </a:lnTo>
                <a:lnTo>
                  <a:pt x="0" y="399872"/>
                </a:lnTo>
                <a:lnTo>
                  <a:pt x="933119" y="0"/>
                </a:lnTo>
                <a:lnTo>
                  <a:pt x="728827" y="289318"/>
                </a:lnTo>
                <a:cubicBezTo>
                  <a:pt x="1180350" y="294513"/>
                  <a:pt x="1570253" y="345046"/>
                  <a:pt x="1918449" y="443496"/>
                </a:cubicBezTo>
                <a:cubicBezTo>
                  <a:pt x="2374061" y="572338"/>
                  <a:pt x="2769222" y="789559"/>
                  <a:pt x="3092907" y="1089101"/>
                </a:cubicBezTo>
                <a:lnTo>
                  <a:pt x="2979280" y="1264818"/>
                </a:lnTo>
                <a:cubicBezTo>
                  <a:pt x="2437777" y="763701"/>
                  <a:pt x="1721345" y="523532"/>
                  <a:pt x="729602" y="511530"/>
                </a:cubicBezTo>
                <a:close/>
              </a:path>
            </a:pathLst>
          </a:custGeom>
          <a:gradFill flip="none" rotWithShape="1">
            <a:gsLst>
              <a:gs pos="0">
                <a:srgbClr val="DEE3EA">
                  <a:alpha val="0"/>
                </a:srgbClr>
              </a:gs>
              <a:gs pos="100000">
                <a:srgbClr val="DEE3EA"/>
              </a:gs>
            </a:gsLst>
            <a:lin ang="10800000" scaled="0"/>
            <a:tileRect/>
          </a:gra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38" name="Arrow B"/>
          <p:cNvSpPr/>
          <p:nvPr/>
        </p:nvSpPr>
        <p:spPr>
          <a:xfrm>
            <a:off x="2901820" y="2812831"/>
            <a:ext cx="1108593" cy="319898"/>
          </a:xfrm>
          <a:custGeom>
            <a:avLst/>
            <a:gdLst/>
            <a:ahLst/>
            <a:cxnLst/>
            <a:rect l="0" t="0" r="0" b="0"/>
            <a:pathLst>
              <a:path w="2771482" h="799744">
                <a:moveTo>
                  <a:pt x="729195" y="288798"/>
                </a:moveTo>
                <a:lnTo>
                  <a:pt x="2771482" y="288798"/>
                </a:lnTo>
                <a:lnTo>
                  <a:pt x="2771482" y="510946"/>
                </a:lnTo>
                <a:lnTo>
                  <a:pt x="729195" y="510946"/>
                </a:lnTo>
                <a:lnTo>
                  <a:pt x="933119" y="799744"/>
                </a:lnTo>
                <a:lnTo>
                  <a:pt x="0" y="399872"/>
                </a:lnTo>
                <a:lnTo>
                  <a:pt x="933119" y="0"/>
                </a:lnTo>
                <a:close/>
              </a:path>
            </a:pathLst>
          </a:custGeom>
          <a:gradFill flip="none" rotWithShape="1">
            <a:gsLst>
              <a:gs pos="0">
                <a:srgbClr val="DEE3EA">
                  <a:alpha val="0"/>
                </a:srgbClr>
              </a:gs>
              <a:gs pos="100000">
                <a:srgbClr val="DEE3EA"/>
              </a:gs>
            </a:gsLst>
            <a:lin ang="10800000" scaled="0"/>
            <a:tileRect/>
          </a:gra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39" name="Arrow C"/>
          <p:cNvSpPr/>
          <p:nvPr/>
        </p:nvSpPr>
        <p:spPr>
          <a:xfrm>
            <a:off x="2901821" y="3670156"/>
            <a:ext cx="1237163" cy="505927"/>
          </a:xfrm>
          <a:custGeom>
            <a:avLst/>
            <a:gdLst/>
            <a:ahLst/>
            <a:cxnLst/>
            <a:rect l="0" t="0" r="0" b="0"/>
            <a:pathLst>
              <a:path w="3092907" h="1264818">
                <a:moveTo>
                  <a:pt x="729602" y="753287"/>
                </a:moveTo>
                <a:cubicBezTo>
                  <a:pt x="1721345" y="741286"/>
                  <a:pt x="2437777" y="501116"/>
                  <a:pt x="2979280" y="0"/>
                </a:cubicBezTo>
                <a:lnTo>
                  <a:pt x="3092907" y="175704"/>
                </a:lnTo>
                <a:cubicBezTo>
                  <a:pt x="2769222" y="475259"/>
                  <a:pt x="2374061" y="692467"/>
                  <a:pt x="1918449" y="821308"/>
                </a:cubicBezTo>
                <a:cubicBezTo>
                  <a:pt x="1570253" y="919772"/>
                  <a:pt x="1180350" y="970305"/>
                  <a:pt x="728827" y="975499"/>
                </a:cubicBezTo>
                <a:lnTo>
                  <a:pt x="933119" y="1264818"/>
                </a:lnTo>
                <a:lnTo>
                  <a:pt x="0" y="864946"/>
                </a:lnTo>
                <a:lnTo>
                  <a:pt x="933119" y="465073"/>
                </a:lnTo>
                <a:close/>
              </a:path>
            </a:pathLst>
          </a:custGeom>
          <a:gradFill flip="none" rotWithShape="1">
            <a:gsLst>
              <a:gs pos="0">
                <a:srgbClr val="DEE3EA">
                  <a:alpha val="0"/>
                </a:srgbClr>
              </a:gs>
              <a:gs pos="100000">
                <a:srgbClr val="DEE3EA"/>
              </a:gs>
            </a:gsLst>
            <a:lin ang="10800000" scaled="0"/>
            <a:tileRect/>
          </a:gra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grpSp>
        <p:nvGrpSpPr>
          <p:cNvPr id="105" name="Circle A">
            <a:extLst>
              <a:ext uri="{FF2B5EF4-FFF2-40B4-BE49-F238E27FC236}">
                <a16:creationId xmlns:a16="http://schemas.microsoft.com/office/drawing/2014/main" id="{B45EFBFC-BA21-400E-8F7B-43B48BDF7342}"/>
              </a:ext>
            </a:extLst>
          </p:cNvPr>
          <p:cNvGrpSpPr/>
          <p:nvPr/>
        </p:nvGrpSpPr>
        <p:grpSpPr>
          <a:xfrm>
            <a:off x="2032271" y="1555174"/>
            <a:ext cx="748502" cy="748507"/>
            <a:chOff x="4849238" y="3619510"/>
            <a:chExt cx="1871256" cy="1871268"/>
          </a:xfrm>
          <a:solidFill>
            <a:srgbClr val="002060"/>
          </a:solidFill>
        </p:grpSpPr>
        <p:sp>
          <p:nvSpPr>
            <p:cNvPr id="41" name="dark circle"/>
            <p:cNvSpPr/>
            <p:nvPr/>
          </p:nvSpPr>
          <p:spPr>
            <a:xfrm>
              <a:off x="4849238" y="3619510"/>
              <a:ext cx="1871256" cy="1871268"/>
            </a:xfrm>
            <a:custGeom>
              <a:avLst/>
              <a:gdLst/>
              <a:ahLst/>
              <a:cxnLst/>
              <a:rect l="0" t="0" r="0" b="0"/>
              <a:pathLst>
                <a:path w="1871256" h="1871268">
                  <a:moveTo>
                    <a:pt x="1871256" y="935634"/>
                  </a:moveTo>
                  <a:cubicBezTo>
                    <a:pt x="1871256" y="418896"/>
                    <a:pt x="1452359" y="0"/>
                    <a:pt x="935621" y="0"/>
                  </a:cubicBezTo>
                  <a:cubicBezTo>
                    <a:pt x="418896" y="0"/>
                    <a:pt x="0" y="418896"/>
                    <a:pt x="0" y="935634"/>
                  </a:cubicBezTo>
                  <a:cubicBezTo>
                    <a:pt x="0" y="1452372"/>
                    <a:pt x="418896" y="1871268"/>
                    <a:pt x="935621" y="1871268"/>
                  </a:cubicBezTo>
                  <a:cubicBezTo>
                    <a:pt x="1452359" y="1871268"/>
                    <a:pt x="1871256" y="1452372"/>
                    <a:pt x="1871256" y="935634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42" name="light circle"/>
            <p:cNvSpPr/>
            <p:nvPr/>
          </p:nvSpPr>
          <p:spPr>
            <a:xfrm>
              <a:off x="5007774" y="3778056"/>
              <a:ext cx="1554175" cy="1554176"/>
            </a:xfrm>
            <a:custGeom>
              <a:avLst/>
              <a:gdLst/>
              <a:ahLst/>
              <a:cxnLst/>
              <a:rect l="0" t="0" r="0" b="0"/>
              <a:pathLst>
                <a:path w="1554175" h="1554175">
                  <a:moveTo>
                    <a:pt x="1554175" y="777087"/>
                  </a:moveTo>
                  <a:cubicBezTo>
                    <a:pt x="1554175" y="347916"/>
                    <a:pt x="1206258" y="0"/>
                    <a:pt x="777087" y="0"/>
                  </a:cubicBezTo>
                  <a:cubicBezTo>
                    <a:pt x="347916" y="0"/>
                    <a:pt x="0" y="347916"/>
                    <a:pt x="0" y="777087"/>
                  </a:cubicBezTo>
                  <a:cubicBezTo>
                    <a:pt x="0" y="1206258"/>
                    <a:pt x="347916" y="1554175"/>
                    <a:pt x="777087" y="1554175"/>
                  </a:cubicBezTo>
                  <a:cubicBezTo>
                    <a:pt x="1206258" y="1554175"/>
                    <a:pt x="1554175" y="1206258"/>
                    <a:pt x="1554175" y="777087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975C76C2-78EC-43F1-A22F-7CC3C3874DC9}"/>
              </a:ext>
            </a:extLst>
          </p:cNvPr>
          <p:cNvGrpSpPr/>
          <p:nvPr/>
        </p:nvGrpSpPr>
        <p:grpSpPr>
          <a:xfrm>
            <a:off x="2032271" y="2598527"/>
            <a:ext cx="748502" cy="748508"/>
            <a:chOff x="4849238" y="6227893"/>
            <a:chExt cx="1871256" cy="1871269"/>
          </a:xfrm>
          <a:solidFill>
            <a:srgbClr val="002060"/>
          </a:solidFill>
        </p:grpSpPr>
        <p:sp>
          <p:nvSpPr>
            <p:cNvPr id="45" name="dark circle"/>
            <p:cNvSpPr/>
            <p:nvPr/>
          </p:nvSpPr>
          <p:spPr>
            <a:xfrm>
              <a:off x="4849238" y="6227893"/>
              <a:ext cx="1871256" cy="1871269"/>
            </a:xfrm>
            <a:custGeom>
              <a:avLst/>
              <a:gdLst/>
              <a:ahLst/>
              <a:cxnLst/>
              <a:rect l="0" t="0" r="0" b="0"/>
              <a:pathLst>
                <a:path w="1871256" h="1871268">
                  <a:moveTo>
                    <a:pt x="1871256" y="935634"/>
                  </a:moveTo>
                  <a:cubicBezTo>
                    <a:pt x="1871256" y="418896"/>
                    <a:pt x="1452359" y="0"/>
                    <a:pt x="935621" y="0"/>
                  </a:cubicBezTo>
                  <a:cubicBezTo>
                    <a:pt x="418896" y="0"/>
                    <a:pt x="0" y="418896"/>
                    <a:pt x="0" y="935634"/>
                  </a:cubicBezTo>
                  <a:cubicBezTo>
                    <a:pt x="0" y="1452372"/>
                    <a:pt x="418896" y="1871268"/>
                    <a:pt x="935621" y="1871268"/>
                  </a:cubicBezTo>
                  <a:cubicBezTo>
                    <a:pt x="1452359" y="1871268"/>
                    <a:pt x="1871256" y="1452372"/>
                    <a:pt x="1871256" y="935634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46" name="light circle"/>
            <p:cNvSpPr/>
            <p:nvPr/>
          </p:nvSpPr>
          <p:spPr>
            <a:xfrm>
              <a:off x="5007774" y="6386440"/>
              <a:ext cx="1554175" cy="1554175"/>
            </a:xfrm>
            <a:custGeom>
              <a:avLst/>
              <a:gdLst/>
              <a:ahLst/>
              <a:cxnLst/>
              <a:rect l="0" t="0" r="0" b="0"/>
              <a:pathLst>
                <a:path w="1554175" h="1554175">
                  <a:moveTo>
                    <a:pt x="1554175" y="777087"/>
                  </a:moveTo>
                  <a:cubicBezTo>
                    <a:pt x="1554175" y="347916"/>
                    <a:pt x="1206258" y="0"/>
                    <a:pt x="777087" y="0"/>
                  </a:cubicBezTo>
                  <a:cubicBezTo>
                    <a:pt x="347916" y="0"/>
                    <a:pt x="0" y="347916"/>
                    <a:pt x="0" y="777087"/>
                  </a:cubicBezTo>
                  <a:cubicBezTo>
                    <a:pt x="0" y="1206258"/>
                    <a:pt x="347916" y="1554175"/>
                    <a:pt x="777087" y="1554175"/>
                  </a:cubicBezTo>
                  <a:cubicBezTo>
                    <a:pt x="1206258" y="1554175"/>
                    <a:pt x="1554175" y="1206258"/>
                    <a:pt x="1554175" y="777087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107" name="Circle C">
            <a:extLst>
              <a:ext uri="{FF2B5EF4-FFF2-40B4-BE49-F238E27FC236}">
                <a16:creationId xmlns:a16="http://schemas.microsoft.com/office/drawing/2014/main" id="{400E208D-2C10-44F9-AB97-63E3D9D21CBF}"/>
              </a:ext>
            </a:extLst>
          </p:cNvPr>
          <p:cNvGrpSpPr/>
          <p:nvPr/>
        </p:nvGrpSpPr>
        <p:grpSpPr>
          <a:xfrm>
            <a:off x="2032271" y="3641880"/>
            <a:ext cx="748502" cy="748507"/>
            <a:chOff x="4849238" y="8836275"/>
            <a:chExt cx="1871256" cy="1871268"/>
          </a:xfrm>
          <a:solidFill>
            <a:srgbClr val="002060"/>
          </a:solidFill>
        </p:grpSpPr>
        <p:sp>
          <p:nvSpPr>
            <p:cNvPr id="49" name="dark circle"/>
            <p:cNvSpPr/>
            <p:nvPr/>
          </p:nvSpPr>
          <p:spPr>
            <a:xfrm>
              <a:off x="4849238" y="8836275"/>
              <a:ext cx="1871256" cy="1871268"/>
            </a:xfrm>
            <a:custGeom>
              <a:avLst/>
              <a:gdLst/>
              <a:ahLst/>
              <a:cxnLst/>
              <a:rect l="0" t="0" r="0" b="0"/>
              <a:pathLst>
                <a:path w="1871256" h="1871268">
                  <a:moveTo>
                    <a:pt x="1871256" y="935634"/>
                  </a:moveTo>
                  <a:cubicBezTo>
                    <a:pt x="1871256" y="418896"/>
                    <a:pt x="1452359" y="0"/>
                    <a:pt x="935621" y="0"/>
                  </a:cubicBezTo>
                  <a:cubicBezTo>
                    <a:pt x="418896" y="0"/>
                    <a:pt x="0" y="418896"/>
                    <a:pt x="0" y="935634"/>
                  </a:cubicBezTo>
                  <a:cubicBezTo>
                    <a:pt x="0" y="1452372"/>
                    <a:pt x="418896" y="1871268"/>
                    <a:pt x="935621" y="1871268"/>
                  </a:cubicBezTo>
                  <a:cubicBezTo>
                    <a:pt x="1452359" y="1871268"/>
                    <a:pt x="1871256" y="1452372"/>
                    <a:pt x="1871256" y="935634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50" name="light circle"/>
            <p:cNvSpPr/>
            <p:nvPr/>
          </p:nvSpPr>
          <p:spPr>
            <a:xfrm>
              <a:off x="5007774" y="8994821"/>
              <a:ext cx="1554175" cy="1554176"/>
            </a:xfrm>
            <a:custGeom>
              <a:avLst/>
              <a:gdLst/>
              <a:ahLst/>
              <a:cxnLst/>
              <a:rect l="0" t="0" r="0" b="0"/>
              <a:pathLst>
                <a:path w="1554175" h="1554175">
                  <a:moveTo>
                    <a:pt x="1554175" y="777087"/>
                  </a:moveTo>
                  <a:cubicBezTo>
                    <a:pt x="1554175" y="347916"/>
                    <a:pt x="1206258" y="0"/>
                    <a:pt x="777087" y="0"/>
                  </a:cubicBezTo>
                  <a:cubicBezTo>
                    <a:pt x="347916" y="0"/>
                    <a:pt x="0" y="347916"/>
                    <a:pt x="0" y="777087"/>
                  </a:cubicBezTo>
                  <a:cubicBezTo>
                    <a:pt x="0" y="1206258"/>
                    <a:pt x="347916" y="1554175"/>
                    <a:pt x="777087" y="1554175"/>
                  </a:cubicBezTo>
                  <a:cubicBezTo>
                    <a:pt x="1206258" y="1554175"/>
                    <a:pt x="1554175" y="1206258"/>
                    <a:pt x="1554175" y="777087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108" name="Circle D">
            <a:extLst>
              <a:ext uri="{FF2B5EF4-FFF2-40B4-BE49-F238E27FC236}">
                <a16:creationId xmlns:a16="http://schemas.microsoft.com/office/drawing/2014/main" id="{99F6EA2F-D0F9-4A9C-A547-9E0B7A5CD61C}"/>
              </a:ext>
            </a:extLst>
          </p:cNvPr>
          <p:cNvGrpSpPr/>
          <p:nvPr/>
        </p:nvGrpSpPr>
        <p:grpSpPr>
          <a:xfrm>
            <a:off x="7107191" y="1859974"/>
            <a:ext cx="748508" cy="748507"/>
            <a:chOff x="17536541" y="4381510"/>
            <a:chExt cx="1871269" cy="1871268"/>
          </a:xfrm>
          <a:solidFill>
            <a:srgbClr val="002060"/>
          </a:solidFill>
        </p:grpSpPr>
        <p:sp>
          <p:nvSpPr>
            <p:cNvPr id="53" name="dark circle"/>
            <p:cNvSpPr/>
            <p:nvPr/>
          </p:nvSpPr>
          <p:spPr>
            <a:xfrm>
              <a:off x="17536541" y="4381510"/>
              <a:ext cx="1871269" cy="1871268"/>
            </a:xfrm>
            <a:custGeom>
              <a:avLst/>
              <a:gdLst/>
              <a:ahLst/>
              <a:cxnLst/>
              <a:rect l="0" t="0" r="0" b="0"/>
              <a:pathLst>
                <a:path w="1871268" h="1871268">
                  <a:moveTo>
                    <a:pt x="0" y="935634"/>
                  </a:moveTo>
                  <a:cubicBezTo>
                    <a:pt x="0" y="418896"/>
                    <a:pt x="418896" y="0"/>
                    <a:pt x="935634" y="0"/>
                  </a:cubicBezTo>
                  <a:cubicBezTo>
                    <a:pt x="1452359" y="0"/>
                    <a:pt x="1871268" y="418896"/>
                    <a:pt x="1871268" y="935634"/>
                  </a:cubicBezTo>
                  <a:cubicBezTo>
                    <a:pt x="1871268" y="1452372"/>
                    <a:pt x="1452359" y="1871268"/>
                    <a:pt x="935634" y="1871268"/>
                  </a:cubicBezTo>
                  <a:cubicBezTo>
                    <a:pt x="418896" y="1871268"/>
                    <a:pt x="0" y="1452372"/>
                    <a:pt x="0" y="935634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54" name="light circle"/>
            <p:cNvSpPr/>
            <p:nvPr/>
          </p:nvSpPr>
          <p:spPr>
            <a:xfrm>
              <a:off x="17695093" y="4540056"/>
              <a:ext cx="1554175" cy="1554176"/>
            </a:xfrm>
            <a:custGeom>
              <a:avLst/>
              <a:gdLst/>
              <a:ahLst/>
              <a:cxnLst/>
              <a:rect l="0" t="0" r="0" b="0"/>
              <a:pathLst>
                <a:path w="1554175" h="1554175">
                  <a:moveTo>
                    <a:pt x="0" y="777087"/>
                  </a:moveTo>
                  <a:cubicBezTo>
                    <a:pt x="0" y="347916"/>
                    <a:pt x="347916" y="0"/>
                    <a:pt x="777087" y="0"/>
                  </a:cubicBezTo>
                  <a:cubicBezTo>
                    <a:pt x="1206246" y="0"/>
                    <a:pt x="1554175" y="347916"/>
                    <a:pt x="1554175" y="777087"/>
                  </a:cubicBezTo>
                  <a:cubicBezTo>
                    <a:pt x="1554175" y="1206258"/>
                    <a:pt x="1206246" y="1554175"/>
                    <a:pt x="777087" y="1554175"/>
                  </a:cubicBezTo>
                  <a:cubicBezTo>
                    <a:pt x="347916" y="1554175"/>
                    <a:pt x="0" y="1206258"/>
                    <a:pt x="0" y="777087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109" name="Circle E">
            <a:extLst>
              <a:ext uri="{FF2B5EF4-FFF2-40B4-BE49-F238E27FC236}">
                <a16:creationId xmlns:a16="http://schemas.microsoft.com/office/drawing/2014/main" id="{D4FE294B-9317-4831-8B1E-FE1527671F86}"/>
              </a:ext>
            </a:extLst>
          </p:cNvPr>
          <p:cNvGrpSpPr/>
          <p:nvPr/>
        </p:nvGrpSpPr>
        <p:grpSpPr>
          <a:xfrm>
            <a:off x="7107191" y="3387880"/>
            <a:ext cx="748508" cy="748507"/>
            <a:chOff x="17536541" y="8201275"/>
            <a:chExt cx="1871269" cy="1871268"/>
          </a:xfrm>
          <a:solidFill>
            <a:srgbClr val="002060"/>
          </a:solidFill>
        </p:grpSpPr>
        <p:sp>
          <p:nvSpPr>
            <p:cNvPr id="57" name="dark circle"/>
            <p:cNvSpPr/>
            <p:nvPr/>
          </p:nvSpPr>
          <p:spPr>
            <a:xfrm>
              <a:off x="17536541" y="8201275"/>
              <a:ext cx="1871269" cy="1871268"/>
            </a:xfrm>
            <a:custGeom>
              <a:avLst/>
              <a:gdLst/>
              <a:ahLst/>
              <a:cxnLst/>
              <a:rect l="0" t="0" r="0" b="0"/>
              <a:pathLst>
                <a:path w="1871268" h="1871268">
                  <a:moveTo>
                    <a:pt x="0" y="935634"/>
                  </a:moveTo>
                  <a:cubicBezTo>
                    <a:pt x="0" y="418896"/>
                    <a:pt x="418896" y="0"/>
                    <a:pt x="935634" y="0"/>
                  </a:cubicBezTo>
                  <a:cubicBezTo>
                    <a:pt x="1452359" y="0"/>
                    <a:pt x="1871268" y="418896"/>
                    <a:pt x="1871268" y="935634"/>
                  </a:cubicBezTo>
                  <a:cubicBezTo>
                    <a:pt x="1871268" y="1452372"/>
                    <a:pt x="1452359" y="1871268"/>
                    <a:pt x="935634" y="1871268"/>
                  </a:cubicBezTo>
                  <a:cubicBezTo>
                    <a:pt x="418896" y="1871268"/>
                    <a:pt x="0" y="1452372"/>
                    <a:pt x="0" y="935634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58" name="light circle"/>
            <p:cNvSpPr/>
            <p:nvPr/>
          </p:nvSpPr>
          <p:spPr>
            <a:xfrm>
              <a:off x="17695093" y="8359821"/>
              <a:ext cx="1554175" cy="1554176"/>
            </a:xfrm>
            <a:custGeom>
              <a:avLst/>
              <a:gdLst/>
              <a:ahLst/>
              <a:cxnLst/>
              <a:rect l="0" t="0" r="0" b="0"/>
              <a:pathLst>
                <a:path w="1554175" h="1554175">
                  <a:moveTo>
                    <a:pt x="0" y="777087"/>
                  </a:moveTo>
                  <a:cubicBezTo>
                    <a:pt x="0" y="347916"/>
                    <a:pt x="347916" y="0"/>
                    <a:pt x="777087" y="0"/>
                  </a:cubicBezTo>
                  <a:cubicBezTo>
                    <a:pt x="1206246" y="0"/>
                    <a:pt x="1554175" y="347916"/>
                    <a:pt x="1554175" y="777087"/>
                  </a:cubicBezTo>
                  <a:cubicBezTo>
                    <a:pt x="1554175" y="1206258"/>
                    <a:pt x="1206246" y="1554175"/>
                    <a:pt x="777087" y="1554175"/>
                  </a:cubicBezTo>
                  <a:cubicBezTo>
                    <a:pt x="347916" y="1554175"/>
                    <a:pt x="0" y="1206258"/>
                    <a:pt x="0" y="777087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2" name="Head">
            <a:extLst>
              <a:ext uri="{FF2B5EF4-FFF2-40B4-BE49-F238E27FC236}">
                <a16:creationId xmlns:a16="http://schemas.microsoft.com/office/drawing/2014/main" id="{4BEFA1DF-FB12-404B-8BE9-D6B38A7DA870}"/>
              </a:ext>
            </a:extLst>
          </p:cNvPr>
          <p:cNvGrpSpPr/>
          <p:nvPr/>
        </p:nvGrpSpPr>
        <p:grpSpPr>
          <a:xfrm>
            <a:off x="4035178" y="1751837"/>
            <a:ext cx="1856125" cy="2424246"/>
            <a:chOff x="9856505" y="4111169"/>
            <a:chExt cx="4640313" cy="6060616"/>
          </a:xfrm>
        </p:grpSpPr>
        <p:sp>
          <p:nvSpPr>
            <p:cNvPr id="88" name="Head">
              <a:extLst>
                <a:ext uri="{FF2B5EF4-FFF2-40B4-BE49-F238E27FC236}">
                  <a16:creationId xmlns:a16="http://schemas.microsoft.com/office/drawing/2014/main" id="{FE7381D0-F480-47B0-B682-D5D0921EB116}"/>
                </a:ext>
              </a:extLst>
            </p:cNvPr>
            <p:cNvSpPr/>
            <p:nvPr/>
          </p:nvSpPr>
          <p:spPr>
            <a:xfrm>
              <a:off x="9856505" y="4111169"/>
              <a:ext cx="4640313" cy="6060616"/>
            </a:xfrm>
            <a:custGeom>
              <a:avLst/>
              <a:gdLst/>
              <a:ahLst/>
              <a:cxnLst/>
              <a:rect l="0" t="0" r="0" b="0"/>
              <a:pathLst>
                <a:path w="5305564" h="6929488">
                  <a:moveTo>
                    <a:pt x="4768011" y="2811957"/>
                  </a:moveTo>
                  <a:lnTo>
                    <a:pt x="4768011" y="2406777"/>
                  </a:lnTo>
                  <a:cubicBezTo>
                    <a:pt x="4768011" y="1093152"/>
                    <a:pt x="3693274" y="0"/>
                    <a:pt x="2379637" y="2349"/>
                  </a:cubicBezTo>
                  <a:cubicBezTo>
                    <a:pt x="1064996" y="4711"/>
                    <a:pt x="0" y="1071156"/>
                    <a:pt x="0" y="2386355"/>
                  </a:cubicBezTo>
                  <a:cubicBezTo>
                    <a:pt x="0" y="2705087"/>
                    <a:pt x="62699" y="3009125"/>
                    <a:pt x="176187" y="3287026"/>
                  </a:cubicBezTo>
                  <a:cubicBezTo>
                    <a:pt x="318046" y="3705872"/>
                    <a:pt x="501434" y="4712588"/>
                    <a:pt x="218528" y="5398096"/>
                  </a:cubicBezTo>
                  <a:cubicBezTo>
                    <a:pt x="493699" y="5469890"/>
                    <a:pt x="1067968" y="5649340"/>
                    <a:pt x="1331175" y="5816841"/>
                  </a:cubicBezTo>
                  <a:cubicBezTo>
                    <a:pt x="1594383" y="5984341"/>
                    <a:pt x="2479713" y="6929488"/>
                    <a:pt x="3867531" y="6570573"/>
                  </a:cubicBezTo>
                  <a:cubicBezTo>
                    <a:pt x="3700043" y="6331292"/>
                    <a:pt x="3293262" y="5888621"/>
                    <a:pt x="3269335" y="4991328"/>
                  </a:cubicBezTo>
                  <a:lnTo>
                    <a:pt x="4519904" y="4991328"/>
                  </a:lnTo>
                  <a:cubicBezTo>
                    <a:pt x="4656924" y="4991328"/>
                    <a:pt x="4768011" y="4880241"/>
                    <a:pt x="4768011" y="4743221"/>
                  </a:cubicBezTo>
                  <a:lnTo>
                    <a:pt x="4768011" y="4247883"/>
                  </a:lnTo>
                  <a:cubicBezTo>
                    <a:pt x="4768011" y="4203954"/>
                    <a:pt x="4798822" y="4166044"/>
                    <a:pt x="4841824" y="4157065"/>
                  </a:cubicBezTo>
                  <a:lnTo>
                    <a:pt x="5163058" y="4109186"/>
                  </a:lnTo>
                  <a:cubicBezTo>
                    <a:pt x="5255107" y="4095470"/>
                    <a:pt x="5305564" y="3994416"/>
                    <a:pt x="5261063" y="3912666"/>
                  </a:cubicBezTo>
                  <a:cubicBezTo>
                    <a:pt x="5095862" y="3609149"/>
                    <a:pt x="4768011" y="2984982"/>
                    <a:pt x="4768011" y="2811957"/>
                  </a:cubicBezTo>
                  <a:close/>
                </a:path>
              </a:pathLst>
            </a:custGeom>
            <a:solidFill>
              <a:srgbClr val="DDE1E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89" name="Brain">
              <a:extLst>
                <a:ext uri="{FF2B5EF4-FFF2-40B4-BE49-F238E27FC236}">
                  <a16:creationId xmlns:a16="http://schemas.microsoft.com/office/drawing/2014/main" id="{51C2AE62-B47C-47CD-8258-146F6161E9C4}"/>
                </a:ext>
              </a:extLst>
            </p:cNvPr>
            <p:cNvSpPr/>
            <p:nvPr/>
          </p:nvSpPr>
          <p:spPr>
            <a:xfrm>
              <a:off x="10238592" y="4456394"/>
              <a:ext cx="3274892" cy="3010153"/>
            </a:xfrm>
            <a:custGeom>
              <a:avLst/>
              <a:gdLst/>
              <a:ahLst/>
              <a:cxnLst/>
              <a:rect l="0" t="0" r="0" b="0"/>
              <a:pathLst>
                <a:path w="3744391" h="3441700">
                  <a:moveTo>
                    <a:pt x="3567988" y="1405966"/>
                  </a:moveTo>
                  <a:cubicBezTo>
                    <a:pt x="3578821" y="1378915"/>
                    <a:pt x="3584943" y="1349463"/>
                    <a:pt x="3584943" y="1318552"/>
                  </a:cubicBezTo>
                  <a:cubicBezTo>
                    <a:pt x="3584943" y="1220711"/>
                    <a:pt x="3525215" y="1136853"/>
                    <a:pt x="3440264" y="1101331"/>
                  </a:cubicBezTo>
                  <a:cubicBezTo>
                    <a:pt x="3461334" y="1059205"/>
                    <a:pt x="3473488" y="1011821"/>
                    <a:pt x="3473488" y="961504"/>
                  </a:cubicBezTo>
                  <a:cubicBezTo>
                    <a:pt x="3473488" y="789228"/>
                    <a:pt x="3334359" y="649516"/>
                    <a:pt x="3162338" y="648360"/>
                  </a:cubicBezTo>
                  <a:cubicBezTo>
                    <a:pt x="3162465" y="644715"/>
                    <a:pt x="3162896" y="641159"/>
                    <a:pt x="3162896" y="637489"/>
                  </a:cubicBezTo>
                  <a:cubicBezTo>
                    <a:pt x="3162896" y="464489"/>
                    <a:pt x="3022638" y="324230"/>
                    <a:pt x="2849638" y="324230"/>
                  </a:cubicBezTo>
                  <a:cubicBezTo>
                    <a:pt x="2804541" y="324230"/>
                    <a:pt x="2761780" y="333946"/>
                    <a:pt x="2723057" y="351104"/>
                  </a:cubicBezTo>
                  <a:cubicBezTo>
                    <a:pt x="2699715" y="201155"/>
                    <a:pt x="2570403" y="86271"/>
                    <a:pt x="2413914" y="86271"/>
                  </a:cubicBezTo>
                  <a:cubicBezTo>
                    <a:pt x="2326792" y="86271"/>
                    <a:pt x="2248014" y="121907"/>
                    <a:pt x="2191219" y="179336"/>
                  </a:cubicBezTo>
                  <a:cubicBezTo>
                    <a:pt x="2140978" y="73431"/>
                    <a:pt x="2033384" y="0"/>
                    <a:pt x="1908378" y="0"/>
                  </a:cubicBezTo>
                  <a:cubicBezTo>
                    <a:pt x="1783372" y="0"/>
                    <a:pt x="1675764" y="73431"/>
                    <a:pt x="1625523" y="179336"/>
                  </a:cubicBezTo>
                  <a:cubicBezTo>
                    <a:pt x="1568742" y="121907"/>
                    <a:pt x="1489964" y="86271"/>
                    <a:pt x="1402829" y="86271"/>
                  </a:cubicBezTo>
                  <a:cubicBezTo>
                    <a:pt x="1246339" y="86271"/>
                    <a:pt x="1117028" y="201155"/>
                    <a:pt x="1093698" y="351104"/>
                  </a:cubicBezTo>
                  <a:cubicBezTo>
                    <a:pt x="1054963" y="333946"/>
                    <a:pt x="1012202" y="324230"/>
                    <a:pt x="967105" y="324230"/>
                  </a:cubicBezTo>
                  <a:cubicBezTo>
                    <a:pt x="794105" y="324230"/>
                    <a:pt x="653859" y="464489"/>
                    <a:pt x="653859" y="637489"/>
                  </a:cubicBezTo>
                  <a:cubicBezTo>
                    <a:pt x="653859" y="641159"/>
                    <a:pt x="654278" y="644715"/>
                    <a:pt x="654405" y="648360"/>
                  </a:cubicBezTo>
                  <a:cubicBezTo>
                    <a:pt x="482384" y="649516"/>
                    <a:pt x="343268" y="789228"/>
                    <a:pt x="343268" y="961504"/>
                  </a:cubicBezTo>
                  <a:cubicBezTo>
                    <a:pt x="343268" y="1011821"/>
                    <a:pt x="355409" y="1059205"/>
                    <a:pt x="376491" y="1101331"/>
                  </a:cubicBezTo>
                  <a:cubicBezTo>
                    <a:pt x="291528" y="1136853"/>
                    <a:pt x="231800" y="1220711"/>
                    <a:pt x="231800" y="1318552"/>
                  </a:cubicBezTo>
                  <a:cubicBezTo>
                    <a:pt x="231800" y="1374952"/>
                    <a:pt x="251688" y="1426705"/>
                    <a:pt x="284772" y="1467243"/>
                  </a:cubicBezTo>
                  <a:cubicBezTo>
                    <a:pt x="178358" y="1506334"/>
                    <a:pt x="102298" y="1608277"/>
                    <a:pt x="102298" y="1728254"/>
                  </a:cubicBezTo>
                  <a:cubicBezTo>
                    <a:pt x="102298" y="1790573"/>
                    <a:pt x="123024" y="1847913"/>
                    <a:pt x="157645" y="1894306"/>
                  </a:cubicBezTo>
                  <a:cubicBezTo>
                    <a:pt x="133362" y="2023541"/>
                    <a:pt x="0" y="2213876"/>
                    <a:pt x="315480" y="2282215"/>
                  </a:cubicBezTo>
                  <a:cubicBezTo>
                    <a:pt x="653008" y="2355354"/>
                    <a:pt x="765251" y="2450236"/>
                    <a:pt x="814933" y="2675470"/>
                  </a:cubicBezTo>
                  <a:cubicBezTo>
                    <a:pt x="850912" y="2838615"/>
                    <a:pt x="899604" y="3149612"/>
                    <a:pt x="742962" y="3441700"/>
                  </a:cubicBezTo>
                  <a:lnTo>
                    <a:pt x="908062" y="3441700"/>
                  </a:lnTo>
                  <a:cubicBezTo>
                    <a:pt x="1102791" y="2978150"/>
                    <a:pt x="988491" y="2493606"/>
                    <a:pt x="988491" y="2355354"/>
                  </a:cubicBezTo>
                  <a:cubicBezTo>
                    <a:pt x="988491" y="2217089"/>
                    <a:pt x="1084135" y="2074075"/>
                    <a:pt x="1269771" y="2074075"/>
                  </a:cubicBezTo>
                  <a:lnTo>
                    <a:pt x="3081413" y="2074075"/>
                  </a:lnTo>
                  <a:cubicBezTo>
                    <a:pt x="3608933" y="2074075"/>
                    <a:pt x="3744391" y="1905000"/>
                    <a:pt x="3744391" y="1646783"/>
                  </a:cubicBezTo>
                  <a:cubicBezTo>
                    <a:pt x="3744391" y="1532470"/>
                    <a:pt x="3651262" y="1427759"/>
                    <a:pt x="3567988" y="1405966"/>
                  </a:cubicBezTo>
                  <a:close/>
                </a:path>
              </a:pathLst>
            </a:custGeom>
            <a:gradFill>
              <a:gsLst>
                <a:gs pos="59000">
                  <a:srgbClr val="CAD2D7"/>
                </a:gs>
                <a:gs pos="100000">
                  <a:srgbClr val="CAD2D7">
                    <a:alpha val="0"/>
                  </a:srgbClr>
                </a:gs>
              </a:gsLst>
              <a:lin ang="5400000" scaled="0"/>
            </a:gra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90" name="Gear">
            <a:extLst>
              <a:ext uri="{FF2B5EF4-FFF2-40B4-BE49-F238E27FC236}">
                <a16:creationId xmlns:a16="http://schemas.microsoft.com/office/drawing/2014/main" id="{331AB918-46CB-45C4-BFE6-D4A8E3864528}"/>
              </a:ext>
            </a:extLst>
          </p:cNvPr>
          <p:cNvGrpSpPr/>
          <p:nvPr/>
        </p:nvGrpSpPr>
        <p:grpSpPr>
          <a:xfrm>
            <a:off x="4369425" y="2177481"/>
            <a:ext cx="342793" cy="344091"/>
            <a:chOff x="4872685" y="4936627"/>
            <a:chExt cx="979843" cy="983551"/>
          </a:xfrm>
        </p:grpSpPr>
        <p:sp>
          <p:nvSpPr>
            <p:cNvPr id="91" name="Free Form 5">
              <a:extLst>
                <a:ext uri="{FF2B5EF4-FFF2-40B4-BE49-F238E27FC236}">
                  <a16:creationId xmlns:a16="http://schemas.microsoft.com/office/drawing/2014/main" id="{AB438F59-D3FF-4AF0-8553-472E00608DAA}"/>
                </a:ext>
              </a:extLst>
            </p:cNvPr>
            <p:cNvSpPr/>
            <p:nvPr/>
          </p:nvSpPr>
          <p:spPr>
            <a:xfrm>
              <a:off x="4872685" y="4936627"/>
              <a:ext cx="979843" cy="983551"/>
            </a:xfrm>
            <a:custGeom>
              <a:avLst/>
              <a:gdLst/>
              <a:ahLst/>
              <a:cxnLst/>
              <a:rect l="0" t="0" r="0" b="0"/>
              <a:pathLst>
                <a:path w="979843" h="983551">
                  <a:moveTo>
                    <a:pt x="933958" y="521131"/>
                  </a:moveTo>
                  <a:cubicBezTo>
                    <a:pt x="934593" y="511428"/>
                    <a:pt x="935037" y="501650"/>
                    <a:pt x="935037" y="491769"/>
                  </a:cubicBezTo>
                  <a:cubicBezTo>
                    <a:pt x="935037" y="481876"/>
                    <a:pt x="934593" y="472109"/>
                    <a:pt x="933958" y="462406"/>
                  </a:cubicBezTo>
                  <a:cubicBezTo>
                    <a:pt x="943711" y="448221"/>
                    <a:pt x="965822" y="440639"/>
                    <a:pt x="979843" y="438188"/>
                  </a:cubicBezTo>
                  <a:lnTo>
                    <a:pt x="968641" y="374611"/>
                  </a:lnTo>
                  <a:cubicBezTo>
                    <a:pt x="954633" y="377088"/>
                    <a:pt x="931240" y="377494"/>
                    <a:pt x="917219" y="367474"/>
                  </a:cubicBezTo>
                  <a:cubicBezTo>
                    <a:pt x="911707" y="348576"/>
                    <a:pt x="904976" y="330200"/>
                    <a:pt x="897089" y="312445"/>
                  </a:cubicBezTo>
                  <a:cubicBezTo>
                    <a:pt x="901319" y="295706"/>
                    <a:pt x="919594" y="280962"/>
                    <a:pt x="931938" y="273850"/>
                  </a:cubicBezTo>
                  <a:lnTo>
                    <a:pt x="899680" y="217957"/>
                  </a:lnTo>
                  <a:cubicBezTo>
                    <a:pt x="887222" y="225132"/>
                    <a:pt x="865035" y="233667"/>
                    <a:pt x="848385" y="228701"/>
                  </a:cubicBezTo>
                  <a:cubicBezTo>
                    <a:pt x="837006" y="213309"/>
                    <a:pt x="824598" y="198742"/>
                    <a:pt x="811352" y="184975"/>
                  </a:cubicBezTo>
                  <a:cubicBezTo>
                    <a:pt x="809028" y="167589"/>
                    <a:pt x="821397" y="146939"/>
                    <a:pt x="830757" y="135762"/>
                  </a:cubicBezTo>
                  <a:lnTo>
                    <a:pt x="781316" y="94310"/>
                  </a:lnTo>
                  <a:cubicBezTo>
                    <a:pt x="771880" y="105575"/>
                    <a:pt x="753338" y="121551"/>
                    <a:pt x="735647" y="121932"/>
                  </a:cubicBezTo>
                  <a:cubicBezTo>
                    <a:pt x="720255" y="111810"/>
                    <a:pt x="704189" y="102565"/>
                    <a:pt x="687565" y="94348"/>
                  </a:cubicBezTo>
                  <a:cubicBezTo>
                    <a:pt x="678751" y="78879"/>
                    <a:pt x="683374" y="54597"/>
                    <a:pt x="688428" y="40652"/>
                  </a:cubicBezTo>
                  <a:lnTo>
                    <a:pt x="627799" y="18630"/>
                  </a:lnTo>
                  <a:cubicBezTo>
                    <a:pt x="622642" y="32816"/>
                    <a:pt x="610184" y="54952"/>
                    <a:pt x="592963" y="60667"/>
                  </a:cubicBezTo>
                  <a:cubicBezTo>
                    <a:pt x="575932" y="56680"/>
                    <a:pt x="558571" y="53632"/>
                    <a:pt x="540842" y="51727"/>
                  </a:cubicBezTo>
                  <a:cubicBezTo>
                    <a:pt x="526351" y="40563"/>
                    <a:pt x="522198" y="15214"/>
                    <a:pt x="522198" y="0"/>
                  </a:cubicBezTo>
                  <a:lnTo>
                    <a:pt x="457631" y="0"/>
                  </a:lnTo>
                  <a:cubicBezTo>
                    <a:pt x="457631" y="15544"/>
                    <a:pt x="453339" y="41655"/>
                    <a:pt x="438124" y="52425"/>
                  </a:cubicBezTo>
                  <a:cubicBezTo>
                    <a:pt x="421436" y="54457"/>
                    <a:pt x="405028" y="57416"/>
                    <a:pt x="388962" y="61252"/>
                  </a:cubicBezTo>
                  <a:cubicBezTo>
                    <a:pt x="370649" y="56730"/>
                    <a:pt x="357403" y="33375"/>
                    <a:pt x="352044" y="18630"/>
                  </a:cubicBezTo>
                  <a:lnTo>
                    <a:pt x="291401" y="40678"/>
                  </a:lnTo>
                  <a:cubicBezTo>
                    <a:pt x="296875" y="55791"/>
                    <a:pt x="301828" y="83057"/>
                    <a:pt x="289725" y="98094"/>
                  </a:cubicBezTo>
                  <a:cubicBezTo>
                    <a:pt x="275894" y="105232"/>
                    <a:pt x="262470" y="113055"/>
                    <a:pt x="249542" y="121551"/>
                  </a:cubicBezTo>
                  <a:cubicBezTo>
                    <a:pt x="230352" y="124853"/>
                    <a:pt x="208927" y="106743"/>
                    <a:pt x="198526" y="94310"/>
                  </a:cubicBezTo>
                  <a:lnTo>
                    <a:pt x="149110" y="135775"/>
                  </a:lnTo>
                  <a:cubicBezTo>
                    <a:pt x="159702" y="148462"/>
                    <a:pt x="174231" y="173405"/>
                    <a:pt x="166662" y="191858"/>
                  </a:cubicBezTo>
                  <a:cubicBezTo>
                    <a:pt x="156781" y="202565"/>
                    <a:pt x="147434" y="213741"/>
                    <a:pt x="138633" y="225374"/>
                  </a:cubicBezTo>
                  <a:cubicBezTo>
                    <a:pt x="121818" y="236296"/>
                    <a:pt x="94526" y="226250"/>
                    <a:pt x="80149" y="217957"/>
                  </a:cubicBezTo>
                  <a:lnTo>
                    <a:pt x="47904" y="273850"/>
                  </a:lnTo>
                  <a:cubicBezTo>
                    <a:pt x="62382" y="282194"/>
                    <a:pt x="85026" y="301053"/>
                    <a:pt x="83566" y="321284"/>
                  </a:cubicBezTo>
                  <a:cubicBezTo>
                    <a:pt x="78155" y="334263"/>
                    <a:pt x="73342" y="347510"/>
                    <a:pt x="69138" y="361073"/>
                  </a:cubicBezTo>
                  <a:cubicBezTo>
                    <a:pt x="57327" y="377609"/>
                    <a:pt x="27736" y="377520"/>
                    <a:pt x="11201" y="374611"/>
                  </a:cubicBezTo>
                  <a:lnTo>
                    <a:pt x="0" y="438188"/>
                  </a:lnTo>
                  <a:cubicBezTo>
                    <a:pt x="16827" y="441147"/>
                    <a:pt x="45300" y="451484"/>
                    <a:pt x="49999" y="471779"/>
                  </a:cubicBezTo>
                  <a:cubicBezTo>
                    <a:pt x="49745" y="478408"/>
                    <a:pt x="49530" y="485063"/>
                    <a:pt x="49530" y="491769"/>
                  </a:cubicBezTo>
                  <a:cubicBezTo>
                    <a:pt x="49530" y="498487"/>
                    <a:pt x="49745" y="505167"/>
                    <a:pt x="49999" y="511809"/>
                  </a:cubicBezTo>
                  <a:cubicBezTo>
                    <a:pt x="45262" y="532104"/>
                    <a:pt x="16827" y="542417"/>
                    <a:pt x="0" y="545388"/>
                  </a:cubicBezTo>
                  <a:lnTo>
                    <a:pt x="11201" y="608965"/>
                  </a:lnTo>
                  <a:cubicBezTo>
                    <a:pt x="27736" y="606031"/>
                    <a:pt x="57327" y="605917"/>
                    <a:pt x="69138" y="622477"/>
                  </a:cubicBezTo>
                  <a:cubicBezTo>
                    <a:pt x="73342" y="636041"/>
                    <a:pt x="78181" y="649312"/>
                    <a:pt x="83591" y="662292"/>
                  </a:cubicBezTo>
                  <a:cubicBezTo>
                    <a:pt x="85051" y="682510"/>
                    <a:pt x="62382" y="701344"/>
                    <a:pt x="47904" y="709726"/>
                  </a:cubicBezTo>
                  <a:lnTo>
                    <a:pt x="80149" y="765606"/>
                  </a:lnTo>
                  <a:cubicBezTo>
                    <a:pt x="94538" y="757301"/>
                    <a:pt x="121843" y="747268"/>
                    <a:pt x="138633" y="758177"/>
                  </a:cubicBezTo>
                  <a:cubicBezTo>
                    <a:pt x="147447" y="769835"/>
                    <a:pt x="156806" y="781011"/>
                    <a:pt x="166674" y="791718"/>
                  </a:cubicBezTo>
                  <a:cubicBezTo>
                    <a:pt x="174231" y="810196"/>
                    <a:pt x="159702" y="835113"/>
                    <a:pt x="149110" y="847750"/>
                  </a:cubicBezTo>
                  <a:lnTo>
                    <a:pt x="198577" y="889228"/>
                  </a:lnTo>
                  <a:cubicBezTo>
                    <a:pt x="208927" y="876833"/>
                    <a:pt x="230327" y="858685"/>
                    <a:pt x="249542" y="862012"/>
                  </a:cubicBezTo>
                  <a:cubicBezTo>
                    <a:pt x="262470" y="870496"/>
                    <a:pt x="275907" y="878319"/>
                    <a:pt x="289737" y="885456"/>
                  </a:cubicBezTo>
                  <a:cubicBezTo>
                    <a:pt x="301853" y="900506"/>
                    <a:pt x="296925" y="927760"/>
                    <a:pt x="291401" y="942860"/>
                  </a:cubicBezTo>
                  <a:lnTo>
                    <a:pt x="352044" y="964933"/>
                  </a:lnTo>
                  <a:cubicBezTo>
                    <a:pt x="357403" y="950163"/>
                    <a:pt x="370649" y="926846"/>
                    <a:pt x="388950" y="922286"/>
                  </a:cubicBezTo>
                  <a:cubicBezTo>
                    <a:pt x="405028" y="926134"/>
                    <a:pt x="421436" y="929093"/>
                    <a:pt x="438162" y="931138"/>
                  </a:cubicBezTo>
                  <a:cubicBezTo>
                    <a:pt x="453339" y="941895"/>
                    <a:pt x="457631" y="968006"/>
                    <a:pt x="457631" y="983551"/>
                  </a:cubicBezTo>
                  <a:lnTo>
                    <a:pt x="522198" y="983551"/>
                  </a:lnTo>
                  <a:cubicBezTo>
                    <a:pt x="522198" y="968336"/>
                    <a:pt x="526351" y="942987"/>
                    <a:pt x="540816" y="931824"/>
                  </a:cubicBezTo>
                  <a:cubicBezTo>
                    <a:pt x="558571" y="929919"/>
                    <a:pt x="575957" y="926846"/>
                    <a:pt x="593001" y="922908"/>
                  </a:cubicBezTo>
                  <a:cubicBezTo>
                    <a:pt x="610184" y="928598"/>
                    <a:pt x="622642" y="950747"/>
                    <a:pt x="627799" y="964920"/>
                  </a:cubicBezTo>
                  <a:lnTo>
                    <a:pt x="688428" y="942860"/>
                  </a:lnTo>
                  <a:cubicBezTo>
                    <a:pt x="683374" y="928941"/>
                    <a:pt x="678764" y="904659"/>
                    <a:pt x="687565" y="889177"/>
                  </a:cubicBezTo>
                  <a:cubicBezTo>
                    <a:pt x="704189" y="880986"/>
                    <a:pt x="720280" y="871740"/>
                    <a:pt x="735698" y="861580"/>
                  </a:cubicBezTo>
                  <a:cubicBezTo>
                    <a:pt x="753389" y="861999"/>
                    <a:pt x="771880" y="877989"/>
                    <a:pt x="781316" y="889228"/>
                  </a:cubicBezTo>
                  <a:lnTo>
                    <a:pt x="830732" y="847750"/>
                  </a:lnTo>
                  <a:cubicBezTo>
                    <a:pt x="821397" y="836612"/>
                    <a:pt x="809028" y="815962"/>
                    <a:pt x="811352" y="798601"/>
                  </a:cubicBezTo>
                  <a:cubicBezTo>
                    <a:pt x="824598" y="784821"/>
                    <a:pt x="837006" y="770229"/>
                    <a:pt x="848410" y="754837"/>
                  </a:cubicBezTo>
                  <a:cubicBezTo>
                    <a:pt x="865035" y="749871"/>
                    <a:pt x="887222" y="758393"/>
                    <a:pt x="899680" y="765581"/>
                  </a:cubicBezTo>
                  <a:lnTo>
                    <a:pt x="931938" y="709726"/>
                  </a:lnTo>
                  <a:cubicBezTo>
                    <a:pt x="919594" y="702589"/>
                    <a:pt x="901319" y="687831"/>
                    <a:pt x="897089" y="671106"/>
                  </a:cubicBezTo>
                  <a:cubicBezTo>
                    <a:pt x="904976" y="653338"/>
                    <a:pt x="911707" y="634949"/>
                    <a:pt x="917244" y="616038"/>
                  </a:cubicBezTo>
                  <a:cubicBezTo>
                    <a:pt x="931240" y="606031"/>
                    <a:pt x="954633" y="606463"/>
                    <a:pt x="968641" y="608952"/>
                  </a:cubicBezTo>
                  <a:lnTo>
                    <a:pt x="979843" y="545388"/>
                  </a:lnTo>
                  <a:cubicBezTo>
                    <a:pt x="965822" y="542899"/>
                    <a:pt x="943711" y="535304"/>
                    <a:pt x="933958" y="521131"/>
                  </a:cubicBezTo>
                  <a:close/>
                </a:path>
              </a:pathLst>
            </a:custGeom>
            <a:solidFill>
              <a:srgbClr val="DDE1E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92" name="Free Form 6">
              <a:extLst>
                <a:ext uri="{FF2B5EF4-FFF2-40B4-BE49-F238E27FC236}">
                  <a16:creationId xmlns:a16="http://schemas.microsoft.com/office/drawing/2014/main" id="{CEEB804E-DF0F-42DC-932C-C160CEBC6081}"/>
                </a:ext>
              </a:extLst>
            </p:cNvPr>
            <p:cNvSpPr/>
            <p:nvPr/>
          </p:nvSpPr>
          <p:spPr>
            <a:xfrm>
              <a:off x="4988155" y="5053956"/>
              <a:ext cx="748906" cy="748893"/>
            </a:xfrm>
            <a:custGeom>
              <a:avLst/>
              <a:gdLst/>
              <a:ahLst/>
              <a:cxnLst/>
              <a:rect l="0" t="0" r="0" b="0"/>
              <a:pathLst>
                <a:path w="748906" h="748893">
                  <a:moveTo>
                    <a:pt x="0" y="374446"/>
                  </a:moveTo>
                  <a:cubicBezTo>
                    <a:pt x="0" y="167640"/>
                    <a:pt x="167639" y="0"/>
                    <a:pt x="374446" y="0"/>
                  </a:cubicBezTo>
                  <a:cubicBezTo>
                    <a:pt x="581253" y="0"/>
                    <a:pt x="748906" y="167640"/>
                    <a:pt x="748906" y="374446"/>
                  </a:cubicBezTo>
                  <a:cubicBezTo>
                    <a:pt x="748906" y="581253"/>
                    <a:pt x="581253" y="748893"/>
                    <a:pt x="374446" y="748893"/>
                  </a:cubicBezTo>
                  <a:cubicBezTo>
                    <a:pt x="167639" y="748893"/>
                    <a:pt x="0" y="581253"/>
                    <a:pt x="0" y="374446"/>
                  </a:cubicBezTo>
                  <a:close/>
                </a:path>
              </a:pathLst>
            </a:custGeom>
            <a:solidFill>
              <a:srgbClr val="EDF1F5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93" name="Free Form 7">
              <a:extLst>
                <a:ext uri="{FF2B5EF4-FFF2-40B4-BE49-F238E27FC236}">
                  <a16:creationId xmlns:a16="http://schemas.microsoft.com/office/drawing/2014/main" id="{794BD079-6488-48CA-A62A-E40369A30483}"/>
                </a:ext>
              </a:extLst>
            </p:cNvPr>
            <p:cNvSpPr/>
            <p:nvPr/>
          </p:nvSpPr>
          <p:spPr>
            <a:xfrm>
              <a:off x="5192100" y="5257892"/>
              <a:ext cx="341008" cy="341021"/>
            </a:xfrm>
            <a:custGeom>
              <a:avLst/>
              <a:gdLst/>
              <a:ahLst/>
              <a:cxnLst/>
              <a:rect l="0" t="0" r="0" b="0"/>
              <a:pathLst>
                <a:path w="341007" h="341020">
                  <a:moveTo>
                    <a:pt x="0" y="170510"/>
                  </a:moveTo>
                  <a:cubicBezTo>
                    <a:pt x="0" y="76339"/>
                    <a:pt x="76339" y="0"/>
                    <a:pt x="170510" y="0"/>
                  </a:cubicBezTo>
                  <a:cubicBezTo>
                    <a:pt x="264667" y="0"/>
                    <a:pt x="341007" y="76339"/>
                    <a:pt x="341007" y="170510"/>
                  </a:cubicBezTo>
                  <a:cubicBezTo>
                    <a:pt x="341007" y="264680"/>
                    <a:pt x="264667" y="341020"/>
                    <a:pt x="170510" y="341020"/>
                  </a:cubicBezTo>
                  <a:cubicBezTo>
                    <a:pt x="76339" y="341020"/>
                    <a:pt x="0" y="264680"/>
                    <a:pt x="0" y="170510"/>
                  </a:cubicBezTo>
                  <a:close/>
                </a:path>
              </a:pathLst>
            </a:custGeom>
            <a:solidFill>
              <a:srgbClr val="C8D0D5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94" name="dots">
              <a:extLst>
                <a:ext uri="{FF2B5EF4-FFF2-40B4-BE49-F238E27FC236}">
                  <a16:creationId xmlns:a16="http://schemas.microsoft.com/office/drawing/2014/main" id="{F1A50EBF-8ED0-4817-9C2F-FB5B32C3FCBF}"/>
                </a:ext>
              </a:extLst>
            </p:cNvPr>
            <p:cNvSpPr/>
            <p:nvPr/>
          </p:nvSpPr>
          <p:spPr>
            <a:xfrm>
              <a:off x="5060319" y="5126115"/>
              <a:ext cx="604573" cy="604574"/>
            </a:xfrm>
            <a:custGeom>
              <a:avLst/>
              <a:gdLst>
                <a:gd name="connsiteX0" fmla="*/ 302282 w 604573"/>
                <a:gd name="connsiteY0" fmla="*/ 545215 h 604574"/>
                <a:gd name="connsiteX1" fmla="*/ 331962 w 604573"/>
                <a:gd name="connsiteY1" fmla="*/ 574894 h 604574"/>
                <a:gd name="connsiteX2" fmla="*/ 302282 w 604573"/>
                <a:gd name="connsiteY2" fmla="*/ 604574 h 604574"/>
                <a:gd name="connsiteX3" fmla="*/ 272615 w 604573"/>
                <a:gd name="connsiteY3" fmla="*/ 574894 h 604574"/>
                <a:gd name="connsiteX4" fmla="*/ 302282 w 604573"/>
                <a:gd name="connsiteY4" fmla="*/ 545215 h 604574"/>
                <a:gd name="connsiteX5" fmla="*/ 29679 w 604573"/>
                <a:gd name="connsiteY5" fmla="*/ 272615 h 604574"/>
                <a:gd name="connsiteX6" fmla="*/ 59359 w 604573"/>
                <a:gd name="connsiteY6" fmla="*/ 302282 h 604574"/>
                <a:gd name="connsiteX7" fmla="*/ 29679 w 604573"/>
                <a:gd name="connsiteY7" fmla="*/ 331962 h 604574"/>
                <a:gd name="connsiteX8" fmla="*/ 0 w 604573"/>
                <a:gd name="connsiteY8" fmla="*/ 302282 h 604574"/>
                <a:gd name="connsiteX9" fmla="*/ 29679 w 604573"/>
                <a:gd name="connsiteY9" fmla="*/ 272615 h 604574"/>
                <a:gd name="connsiteX10" fmla="*/ 574893 w 604573"/>
                <a:gd name="connsiteY10" fmla="*/ 272612 h 604574"/>
                <a:gd name="connsiteX11" fmla="*/ 604573 w 604573"/>
                <a:gd name="connsiteY11" fmla="*/ 302291 h 604574"/>
                <a:gd name="connsiteX12" fmla="*/ 574893 w 604573"/>
                <a:gd name="connsiteY12" fmla="*/ 331959 h 604574"/>
                <a:gd name="connsiteX13" fmla="*/ 545213 w 604573"/>
                <a:gd name="connsiteY13" fmla="*/ 302291 h 604574"/>
                <a:gd name="connsiteX14" fmla="*/ 574893 w 604573"/>
                <a:gd name="connsiteY14" fmla="*/ 272612 h 604574"/>
                <a:gd name="connsiteX15" fmla="*/ 302289 w 604573"/>
                <a:gd name="connsiteY15" fmla="*/ 0 h 604574"/>
                <a:gd name="connsiteX16" fmla="*/ 331957 w 604573"/>
                <a:gd name="connsiteY16" fmla="*/ 29679 h 604574"/>
                <a:gd name="connsiteX17" fmla="*/ 302289 w 604573"/>
                <a:gd name="connsiteY17" fmla="*/ 59360 h 604574"/>
                <a:gd name="connsiteX18" fmla="*/ 272610 w 604573"/>
                <a:gd name="connsiteY18" fmla="*/ 29679 h 604574"/>
                <a:gd name="connsiteX19" fmla="*/ 302289 w 604573"/>
                <a:gd name="connsiteY19" fmla="*/ 0 h 60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4573" h="604574">
                  <a:moveTo>
                    <a:pt x="302282" y="545215"/>
                  </a:moveTo>
                  <a:cubicBezTo>
                    <a:pt x="318677" y="545215"/>
                    <a:pt x="331962" y="558499"/>
                    <a:pt x="331962" y="574894"/>
                  </a:cubicBezTo>
                  <a:cubicBezTo>
                    <a:pt x="331962" y="591277"/>
                    <a:pt x="318677" y="604574"/>
                    <a:pt x="302282" y="604574"/>
                  </a:cubicBezTo>
                  <a:cubicBezTo>
                    <a:pt x="285899" y="604574"/>
                    <a:pt x="272615" y="591277"/>
                    <a:pt x="272615" y="574894"/>
                  </a:cubicBezTo>
                  <a:cubicBezTo>
                    <a:pt x="272615" y="558499"/>
                    <a:pt x="285899" y="545215"/>
                    <a:pt x="302282" y="545215"/>
                  </a:cubicBezTo>
                  <a:close/>
                  <a:moveTo>
                    <a:pt x="29679" y="272615"/>
                  </a:moveTo>
                  <a:cubicBezTo>
                    <a:pt x="46075" y="272615"/>
                    <a:pt x="59359" y="285899"/>
                    <a:pt x="59359" y="302282"/>
                  </a:cubicBezTo>
                  <a:cubicBezTo>
                    <a:pt x="59359" y="318677"/>
                    <a:pt x="46075" y="331962"/>
                    <a:pt x="29679" y="331962"/>
                  </a:cubicBezTo>
                  <a:cubicBezTo>
                    <a:pt x="13284" y="331962"/>
                    <a:pt x="0" y="318677"/>
                    <a:pt x="0" y="302282"/>
                  </a:cubicBezTo>
                  <a:cubicBezTo>
                    <a:pt x="0" y="285899"/>
                    <a:pt x="13284" y="272615"/>
                    <a:pt x="29679" y="272615"/>
                  </a:cubicBezTo>
                  <a:close/>
                  <a:moveTo>
                    <a:pt x="574893" y="272612"/>
                  </a:moveTo>
                  <a:cubicBezTo>
                    <a:pt x="591289" y="272612"/>
                    <a:pt x="604573" y="285896"/>
                    <a:pt x="604573" y="302291"/>
                  </a:cubicBezTo>
                  <a:cubicBezTo>
                    <a:pt x="604573" y="318674"/>
                    <a:pt x="591289" y="331959"/>
                    <a:pt x="574893" y="331959"/>
                  </a:cubicBezTo>
                  <a:cubicBezTo>
                    <a:pt x="558497" y="331959"/>
                    <a:pt x="545213" y="318674"/>
                    <a:pt x="545213" y="302291"/>
                  </a:cubicBezTo>
                  <a:cubicBezTo>
                    <a:pt x="545213" y="285896"/>
                    <a:pt x="558497" y="272612"/>
                    <a:pt x="574893" y="272612"/>
                  </a:cubicBezTo>
                  <a:close/>
                  <a:moveTo>
                    <a:pt x="302289" y="0"/>
                  </a:moveTo>
                  <a:cubicBezTo>
                    <a:pt x="318672" y="0"/>
                    <a:pt x="331957" y="13284"/>
                    <a:pt x="331957" y="29679"/>
                  </a:cubicBezTo>
                  <a:cubicBezTo>
                    <a:pt x="331957" y="46063"/>
                    <a:pt x="318672" y="59360"/>
                    <a:pt x="302289" y="59360"/>
                  </a:cubicBezTo>
                  <a:cubicBezTo>
                    <a:pt x="285894" y="59360"/>
                    <a:pt x="272610" y="46063"/>
                    <a:pt x="272610" y="29679"/>
                  </a:cubicBezTo>
                  <a:cubicBezTo>
                    <a:pt x="272610" y="13284"/>
                    <a:pt x="285894" y="0"/>
                    <a:pt x="302289" y="0"/>
                  </a:cubicBezTo>
                  <a:close/>
                </a:path>
              </a:pathLst>
            </a:custGeom>
            <a:solidFill>
              <a:srgbClr val="C8D0D5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wrap="square" anchor="ctr">
              <a:no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95" name="Gear">
            <a:extLst>
              <a:ext uri="{FF2B5EF4-FFF2-40B4-BE49-F238E27FC236}">
                <a16:creationId xmlns:a16="http://schemas.microsoft.com/office/drawing/2014/main" id="{BB6B7932-665A-4B9D-A167-5842F8D06EAB}"/>
              </a:ext>
            </a:extLst>
          </p:cNvPr>
          <p:cNvGrpSpPr/>
          <p:nvPr/>
        </p:nvGrpSpPr>
        <p:grpSpPr>
          <a:xfrm>
            <a:off x="4974118" y="2192058"/>
            <a:ext cx="385198" cy="385406"/>
            <a:chOff x="6601147" y="4978293"/>
            <a:chExt cx="1101052" cy="1101649"/>
          </a:xfrm>
        </p:grpSpPr>
        <p:sp>
          <p:nvSpPr>
            <p:cNvPr id="96" name="Free Form 12">
              <a:extLst>
                <a:ext uri="{FF2B5EF4-FFF2-40B4-BE49-F238E27FC236}">
                  <a16:creationId xmlns:a16="http://schemas.microsoft.com/office/drawing/2014/main" id="{DEFB0C13-7381-4487-A3E6-93F555F20E2C}"/>
                </a:ext>
              </a:extLst>
            </p:cNvPr>
            <p:cNvSpPr/>
            <p:nvPr/>
          </p:nvSpPr>
          <p:spPr>
            <a:xfrm>
              <a:off x="6601147" y="4978293"/>
              <a:ext cx="1101052" cy="1101649"/>
            </a:xfrm>
            <a:custGeom>
              <a:avLst/>
              <a:gdLst/>
              <a:ahLst/>
              <a:cxnLst/>
              <a:rect l="0" t="0" r="0" b="0"/>
              <a:pathLst>
                <a:path w="1101051" h="1101648">
                  <a:moveTo>
                    <a:pt x="1057236" y="550824"/>
                  </a:moveTo>
                  <a:cubicBezTo>
                    <a:pt x="1057236" y="543153"/>
                    <a:pt x="1057033" y="535533"/>
                    <a:pt x="1056703" y="527938"/>
                  </a:cubicBezTo>
                  <a:lnTo>
                    <a:pt x="1101051" y="519099"/>
                  </a:lnTo>
                  <a:lnTo>
                    <a:pt x="1095628" y="467398"/>
                  </a:lnTo>
                  <a:lnTo>
                    <a:pt x="1050455" y="467969"/>
                  </a:lnTo>
                  <a:cubicBezTo>
                    <a:pt x="1047965" y="452793"/>
                    <a:pt x="1044816" y="437832"/>
                    <a:pt x="1041006" y="423151"/>
                  </a:cubicBezTo>
                  <a:lnTo>
                    <a:pt x="1082433" y="405333"/>
                  </a:lnTo>
                  <a:lnTo>
                    <a:pt x="1066368" y="355892"/>
                  </a:lnTo>
                  <a:lnTo>
                    <a:pt x="1022388" y="365823"/>
                  </a:lnTo>
                  <a:cubicBezTo>
                    <a:pt x="1016787" y="351535"/>
                    <a:pt x="1010538" y="337591"/>
                    <a:pt x="1003706" y="323976"/>
                  </a:cubicBezTo>
                  <a:lnTo>
                    <a:pt x="1040561" y="297916"/>
                  </a:lnTo>
                  <a:lnTo>
                    <a:pt x="1014564" y="252895"/>
                  </a:lnTo>
                  <a:lnTo>
                    <a:pt x="973518" y="271805"/>
                  </a:lnTo>
                  <a:cubicBezTo>
                    <a:pt x="965085" y="259041"/>
                    <a:pt x="956094" y="246697"/>
                    <a:pt x="946581" y="234784"/>
                  </a:cubicBezTo>
                  <a:lnTo>
                    <a:pt x="977264" y="201561"/>
                  </a:lnTo>
                  <a:lnTo>
                    <a:pt x="942479" y="162928"/>
                  </a:lnTo>
                  <a:lnTo>
                    <a:pt x="906221" y="189979"/>
                  </a:lnTo>
                  <a:cubicBezTo>
                    <a:pt x="895350" y="179273"/>
                    <a:pt x="884021" y="169036"/>
                    <a:pt x="872223" y="159334"/>
                  </a:cubicBezTo>
                  <a:lnTo>
                    <a:pt x="895324" y="120472"/>
                  </a:lnTo>
                  <a:lnTo>
                    <a:pt x="853262" y="89915"/>
                  </a:lnTo>
                  <a:lnTo>
                    <a:pt x="823480" y="123850"/>
                  </a:lnTo>
                  <a:cubicBezTo>
                    <a:pt x="810653" y="115620"/>
                    <a:pt x="797420" y="107988"/>
                    <a:pt x="783831" y="100926"/>
                  </a:cubicBezTo>
                  <a:lnTo>
                    <a:pt x="798322" y="58191"/>
                  </a:lnTo>
                  <a:lnTo>
                    <a:pt x="750824" y="37045"/>
                  </a:lnTo>
                  <a:lnTo>
                    <a:pt x="728764" y="76390"/>
                  </a:lnTo>
                  <a:cubicBezTo>
                    <a:pt x="714540" y="71043"/>
                    <a:pt x="699998" y="66306"/>
                    <a:pt x="685190" y="62242"/>
                  </a:cubicBezTo>
                  <a:lnTo>
                    <a:pt x="690473" y="17437"/>
                  </a:lnTo>
                  <a:lnTo>
                    <a:pt x="639622" y="6629"/>
                  </a:lnTo>
                  <a:lnTo>
                    <a:pt x="626224" y="49745"/>
                  </a:lnTo>
                  <a:cubicBezTo>
                    <a:pt x="611238" y="47498"/>
                    <a:pt x="596049" y="45935"/>
                    <a:pt x="580682" y="45034"/>
                  </a:cubicBezTo>
                  <a:lnTo>
                    <a:pt x="576516" y="0"/>
                  </a:lnTo>
                  <a:lnTo>
                    <a:pt x="524535" y="0"/>
                  </a:lnTo>
                  <a:lnTo>
                    <a:pt x="520382" y="45034"/>
                  </a:lnTo>
                  <a:cubicBezTo>
                    <a:pt x="505002" y="45935"/>
                    <a:pt x="489813" y="47498"/>
                    <a:pt x="474840" y="49745"/>
                  </a:cubicBezTo>
                  <a:lnTo>
                    <a:pt x="461429" y="6629"/>
                  </a:lnTo>
                  <a:lnTo>
                    <a:pt x="410578" y="17437"/>
                  </a:lnTo>
                  <a:lnTo>
                    <a:pt x="415861" y="62242"/>
                  </a:lnTo>
                  <a:cubicBezTo>
                    <a:pt x="401053" y="66306"/>
                    <a:pt x="386511" y="71043"/>
                    <a:pt x="372287" y="76390"/>
                  </a:cubicBezTo>
                  <a:lnTo>
                    <a:pt x="350227" y="37045"/>
                  </a:lnTo>
                  <a:lnTo>
                    <a:pt x="302742" y="58191"/>
                  </a:lnTo>
                  <a:lnTo>
                    <a:pt x="317233" y="100926"/>
                  </a:lnTo>
                  <a:cubicBezTo>
                    <a:pt x="303644" y="107988"/>
                    <a:pt x="290398" y="115620"/>
                    <a:pt x="277571" y="123850"/>
                  </a:cubicBezTo>
                  <a:lnTo>
                    <a:pt x="247789" y="89915"/>
                  </a:lnTo>
                  <a:lnTo>
                    <a:pt x="205727" y="120472"/>
                  </a:lnTo>
                  <a:lnTo>
                    <a:pt x="228828" y="159334"/>
                  </a:lnTo>
                  <a:cubicBezTo>
                    <a:pt x="217030" y="169036"/>
                    <a:pt x="205701" y="179273"/>
                    <a:pt x="194830" y="189979"/>
                  </a:cubicBezTo>
                  <a:lnTo>
                    <a:pt x="158572" y="162928"/>
                  </a:lnTo>
                  <a:lnTo>
                    <a:pt x="123786" y="201561"/>
                  </a:lnTo>
                  <a:lnTo>
                    <a:pt x="154470" y="234784"/>
                  </a:lnTo>
                  <a:cubicBezTo>
                    <a:pt x="144957" y="246697"/>
                    <a:pt x="135966" y="259041"/>
                    <a:pt x="127533" y="271805"/>
                  </a:cubicBezTo>
                  <a:lnTo>
                    <a:pt x="86486" y="252895"/>
                  </a:lnTo>
                  <a:lnTo>
                    <a:pt x="60490" y="297916"/>
                  </a:lnTo>
                  <a:lnTo>
                    <a:pt x="97345" y="323976"/>
                  </a:lnTo>
                  <a:cubicBezTo>
                    <a:pt x="90512" y="337591"/>
                    <a:pt x="84264" y="351535"/>
                    <a:pt x="78663" y="365823"/>
                  </a:cubicBezTo>
                  <a:lnTo>
                    <a:pt x="34683" y="355892"/>
                  </a:lnTo>
                  <a:lnTo>
                    <a:pt x="18618" y="405333"/>
                  </a:lnTo>
                  <a:lnTo>
                    <a:pt x="60045" y="423151"/>
                  </a:lnTo>
                  <a:cubicBezTo>
                    <a:pt x="56235" y="437832"/>
                    <a:pt x="53098" y="452793"/>
                    <a:pt x="50596" y="467969"/>
                  </a:cubicBezTo>
                  <a:lnTo>
                    <a:pt x="5435" y="467398"/>
                  </a:lnTo>
                  <a:lnTo>
                    <a:pt x="0" y="519099"/>
                  </a:lnTo>
                  <a:lnTo>
                    <a:pt x="44361" y="527938"/>
                  </a:lnTo>
                  <a:cubicBezTo>
                    <a:pt x="44018" y="535533"/>
                    <a:pt x="43814" y="543153"/>
                    <a:pt x="43814" y="550824"/>
                  </a:cubicBezTo>
                  <a:cubicBezTo>
                    <a:pt x="43814" y="558495"/>
                    <a:pt x="44018" y="566115"/>
                    <a:pt x="44361" y="573709"/>
                  </a:cubicBezTo>
                  <a:lnTo>
                    <a:pt x="0" y="582549"/>
                  </a:lnTo>
                  <a:lnTo>
                    <a:pt x="5435" y="634250"/>
                  </a:lnTo>
                  <a:lnTo>
                    <a:pt x="50596" y="633679"/>
                  </a:lnTo>
                  <a:cubicBezTo>
                    <a:pt x="53098" y="648855"/>
                    <a:pt x="56235" y="663816"/>
                    <a:pt x="60045" y="678497"/>
                  </a:cubicBezTo>
                  <a:lnTo>
                    <a:pt x="18618" y="696315"/>
                  </a:lnTo>
                  <a:lnTo>
                    <a:pt x="34683" y="745756"/>
                  </a:lnTo>
                  <a:lnTo>
                    <a:pt x="78663" y="735825"/>
                  </a:lnTo>
                  <a:cubicBezTo>
                    <a:pt x="84264" y="750100"/>
                    <a:pt x="90512" y="764057"/>
                    <a:pt x="97345" y="777671"/>
                  </a:cubicBezTo>
                  <a:lnTo>
                    <a:pt x="60490" y="803732"/>
                  </a:lnTo>
                  <a:lnTo>
                    <a:pt x="86486" y="848753"/>
                  </a:lnTo>
                  <a:lnTo>
                    <a:pt x="127533" y="829843"/>
                  </a:lnTo>
                  <a:cubicBezTo>
                    <a:pt x="135966" y="842606"/>
                    <a:pt x="144957" y="854951"/>
                    <a:pt x="154470" y="866863"/>
                  </a:cubicBezTo>
                  <a:lnTo>
                    <a:pt x="123786" y="900087"/>
                  </a:lnTo>
                  <a:lnTo>
                    <a:pt x="158572" y="938720"/>
                  </a:lnTo>
                  <a:lnTo>
                    <a:pt x="194830" y="911669"/>
                  </a:lnTo>
                  <a:cubicBezTo>
                    <a:pt x="205701" y="922375"/>
                    <a:pt x="217030" y="932611"/>
                    <a:pt x="228828" y="942314"/>
                  </a:cubicBezTo>
                  <a:lnTo>
                    <a:pt x="205727" y="981176"/>
                  </a:lnTo>
                  <a:lnTo>
                    <a:pt x="247789" y="1011732"/>
                  </a:lnTo>
                  <a:lnTo>
                    <a:pt x="277571" y="977798"/>
                  </a:lnTo>
                  <a:cubicBezTo>
                    <a:pt x="290398" y="986027"/>
                    <a:pt x="303644" y="993660"/>
                    <a:pt x="317233" y="1000721"/>
                  </a:cubicBezTo>
                  <a:lnTo>
                    <a:pt x="302742" y="1043457"/>
                  </a:lnTo>
                  <a:lnTo>
                    <a:pt x="350227" y="1064602"/>
                  </a:lnTo>
                  <a:lnTo>
                    <a:pt x="372287" y="1025258"/>
                  </a:lnTo>
                  <a:cubicBezTo>
                    <a:pt x="386511" y="1030604"/>
                    <a:pt x="401053" y="1035329"/>
                    <a:pt x="415861" y="1039406"/>
                  </a:cubicBezTo>
                  <a:lnTo>
                    <a:pt x="410578" y="1084211"/>
                  </a:lnTo>
                  <a:lnTo>
                    <a:pt x="461429" y="1095019"/>
                  </a:lnTo>
                  <a:lnTo>
                    <a:pt x="474840" y="1051902"/>
                  </a:lnTo>
                  <a:cubicBezTo>
                    <a:pt x="489813" y="1054150"/>
                    <a:pt x="505002" y="1055712"/>
                    <a:pt x="520382" y="1056614"/>
                  </a:cubicBezTo>
                  <a:lnTo>
                    <a:pt x="524535" y="1101648"/>
                  </a:lnTo>
                  <a:lnTo>
                    <a:pt x="576516" y="1101648"/>
                  </a:lnTo>
                  <a:lnTo>
                    <a:pt x="580682" y="1056614"/>
                  </a:lnTo>
                  <a:cubicBezTo>
                    <a:pt x="596049" y="1055712"/>
                    <a:pt x="611238" y="1054150"/>
                    <a:pt x="626224" y="1051902"/>
                  </a:cubicBezTo>
                  <a:lnTo>
                    <a:pt x="639622" y="1095019"/>
                  </a:lnTo>
                  <a:lnTo>
                    <a:pt x="690473" y="1084211"/>
                  </a:lnTo>
                  <a:lnTo>
                    <a:pt x="685190" y="1039406"/>
                  </a:lnTo>
                  <a:cubicBezTo>
                    <a:pt x="699998" y="1035329"/>
                    <a:pt x="714540" y="1030604"/>
                    <a:pt x="728764" y="1025258"/>
                  </a:cubicBezTo>
                  <a:lnTo>
                    <a:pt x="750824" y="1064602"/>
                  </a:lnTo>
                  <a:lnTo>
                    <a:pt x="798322" y="1043457"/>
                  </a:lnTo>
                  <a:lnTo>
                    <a:pt x="783831" y="1000721"/>
                  </a:lnTo>
                  <a:cubicBezTo>
                    <a:pt x="797420" y="993660"/>
                    <a:pt x="810653" y="986027"/>
                    <a:pt x="823480" y="977798"/>
                  </a:cubicBezTo>
                  <a:lnTo>
                    <a:pt x="853262" y="1011732"/>
                  </a:lnTo>
                  <a:lnTo>
                    <a:pt x="895324" y="981176"/>
                  </a:lnTo>
                  <a:lnTo>
                    <a:pt x="872223" y="942314"/>
                  </a:lnTo>
                  <a:cubicBezTo>
                    <a:pt x="884021" y="932611"/>
                    <a:pt x="895350" y="922375"/>
                    <a:pt x="906221" y="911669"/>
                  </a:cubicBezTo>
                  <a:lnTo>
                    <a:pt x="942479" y="938720"/>
                  </a:lnTo>
                  <a:lnTo>
                    <a:pt x="977264" y="900087"/>
                  </a:lnTo>
                  <a:lnTo>
                    <a:pt x="946581" y="866863"/>
                  </a:lnTo>
                  <a:cubicBezTo>
                    <a:pt x="956094" y="854951"/>
                    <a:pt x="965085" y="842606"/>
                    <a:pt x="973518" y="829843"/>
                  </a:cubicBezTo>
                  <a:lnTo>
                    <a:pt x="1014564" y="848753"/>
                  </a:lnTo>
                  <a:lnTo>
                    <a:pt x="1040561" y="803732"/>
                  </a:lnTo>
                  <a:lnTo>
                    <a:pt x="1003706" y="777671"/>
                  </a:lnTo>
                  <a:cubicBezTo>
                    <a:pt x="1010538" y="764057"/>
                    <a:pt x="1016787" y="750100"/>
                    <a:pt x="1022388" y="735825"/>
                  </a:cubicBezTo>
                  <a:lnTo>
                    <a:pt x="1066368" y="745756"/>
                  </a:lnTo>
                  <a:lnTo>
                    <a:pt x="1082433" y="696315"/>
                  </a:lnTo>
                  <a:lnTo>
                    <a:pt x="1041006" y="678497"/>
                  </a:lnTo>
                  <a:cubicBezTo>
                    <a:pt x="1044816" y="663816"/>
                    <a:pt x="1047965" y="648855"/>
                    <a:pt x="1050455" y="633679"/>
                  </a:cubicBezTo>
                  <a:lnTo>
                    <a:pt x="1095628" y="634250"/>
                  </a:lnTo>
                  <a:lnTo>
                    <a:pt x="1101051" y="582549"/>
                  </a:lnTo>
                  <a:lnTo>
                    <a:pt x="1056703" y="573709"/>
                  </a:lnTo>
                  <a:cubicBezTo>
                    <a:pt x="1057033" y="566115"/>
                    <a:pt x="1057236" y="558495"/>
                    <a:pt x="1057236" y="550824"/>
                  </a:cubicBezTo>
                  <a:close/>
                </a:path>
              </a:pathLst>
            </a:custGeom>
            <a:solidFill>
              <a:srgbClr val="DDE1E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97" name="Free Form 13">
              <a:extLst>
                <a:ext uri="{FF2B5EF4-FFF2-40B4-BE49-F238E27FC236}">
                  <a16:creationId xmlns:a16="http://schemas.microsoft.com/office/drawing/2014/main" id="{413E492A-9CDB-4114-A31E-4F1D07378672}"/>
                </a:ext>
              </a:extLst>
            </p:cNvPr>
            <p:cNvSpPr/>
            <p:nvPr/>
          </p:nvSpPr>
          <p:spPr>
            <a:xfrm>
              <a:off x="6698880" y="5076324"/>
              <a:ext cx="905586" cy="905586"/>
            </a:xfrm>
            <a:custGeom>
              <a:avLst/>
              <a:gdLst/>
              <a:ahLst/>
              <a:cxnLst/>
              <a:rect l="0" t="0" r="0" b="0"/>
              <a:pathLst>
                <a:path w="905586" h="905586">
                  <a:moveTo>
                    <a:pt x="905586" y="452793"/>
                  </a:moveTo>
                  <a:cubicBezTo>
                    <a:pt x="905586" y="702868"/>
                    <a:pt x="702868" y="905586"/>
                    <a:pt x="452793" y="905586"/>
                  </a:cubicBezTo>
                  <a:cubicBezTo>
                    <a:pt x="202717" y="905586"/>
                    <a:pt x="0" y="702868"/>
                    <a:pt x="0" y="452793"/>
                  </a:cubicBezTo>
                  <a:cubicBezTo>
                    <a:pt x="0" y="202717"/>
                    <a:pt x="202717" y="0"/>
                    <a:pt x="452793" y="0"/>
                  </a:cubicBezTo>
                  <a:cubicBezTo>
                    <a:pt x="702868" y="0"/>
                    <a:pt x="905586" y="202717"/>
                    <a:pt x="905586" y="452793"/>
                  </a:cubicBezTo>
                  <a:close/>
                </a:path>
              </a:pathLst>
            </a:custGeom>
            <a:solidFill>
              <a:srgbClr val="EDF1F5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98" name="Free Form 14">
              <a:extLst>
                <a:ext uri="{FF2B5EF4-FFF2-40B4-BE49-F238E27FC236}">
                  <a16:creationId xmlns:a16="http://schemas.microsoft.com/office/drawing/2014/main" id="{AF29A922-DA60-4931-AEDD-69EB5BB9DE58}"/>
                </a:ext>
              </a:extLst>
            </p:cNvPr>
            <p:cNvSpPr/>
            <p:nvPr/>
          </p:nvSpPr>
          <p:spPr>
            <a:xfrm>
              <a:off x="7007198" y="5384642"/>
              <a:ext cx="288950" cy="288950"/>
            </a:xfrm>
            <a:custGeom>
              <a:avLst/>
              <a:gdLst/>
              <a:ahLst/>
              <a:cxnLst/>
              <a:rect l="0" t="0" r="0" b="0"/>
              <a:pathLst>
                <a:path w="288950" h="288950">
                  <a:moveTo>
                    <a:pt x="288950" y="144475"/>
                  </a:moveTo>
                  <a:cubicBezTo>
                    <a:pt x="288950" y="224269"/>
                    <a:pt x="224269" y="288950"/>
                    <a:pt x="144475" y="288950"/>
                  </a:cubicBezTo>
                  <a:cubicBezTo>
                    <a:pt x="64681" y="288950"/>
                    <a:pt x="0" y="224269"/>
                    <a:pt x="0" y="144475"/>
                  </a:cubicBezTo>
                  <a:cubicBezTo>
                    <a:pt x="0" y="64681"/>
                    <a:pt x="64681" y="0"/>
                    <a:pt x="144475" y="0"/>
                  </a:cubicBezTo>
                  <a:cubicBezTo>
                    <a:pt x="224269" y="0"/>
                    <a:pt x="288950" y="64681"/>
                    <a:pt x="288950" y="144475"/>
                  </a:cubicBezTo>
                  <a:close/>
                </a:path>
              </a:pathLst>
            </a:custGeom>
            <a:solidFill>
              <a:srgbClr val="C8D0D5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99" name="dots">
              <a:extLst>
                <a:ext uri="{FF2B5EF4-FFF2-40B4-BE49-F238E27FC236}">
                  <a16:creationId xmlns:a16="http://schemas.microsoft.com/office/drawing/2014/main" id="{7604D7E9-2E4D-4D7C-88A1-16F2AE7840E6}"/>
                </a:ext>
              </a:extLst>
            </p:cNvPr>
            <p:cNvSpPr/>
            <p:nvPr/>
          </p:nvSpPr>
          <p:spPr>
            <a:xfrm>
              <a:off x="6834209" y="5211652"/>
              <a:ext cx="634931" cy="634931"/>
            </a:xfrm>
            <a:custGeom>
              <a:avLst/>
              <a:gdLst>
                <a:gd name="connsiteX0" fmla="*/ 317463 w 634931"/>
                <a:gd name="connsiteY0" fmla="*/ 604883 h 634931"/>
                <a:gd name="connsiteX1" fmla="*/ 332487 w 634931"/>
                <a:gd name="connsiteY1" fmla="*/ 619907 h 634931"/>
                <a:gd name="connsiteX2" fmla="*/ 317463 w 634931"/>
                <a:gd name="connsiteY2" fmla="*/ 634931 h 634931"/>
                <a:gd name="connsiteX3" fmla="*/ 302439 w 634931"/>
                <a:gd name="connsiteY3" fmla="*/ 619907 h 634931"/>
                <a:gd name="connsiteX4" fmla="*/ 317463 w 634931"/>
                <a:gd name="connsiteY4" fmla="*/ 604883 h 634931"/>
                <a:gd name="connsiteX5" fmla="*/ 195973 w 634931"/>
                <a:gd name="connsiteY5" fmla="*/ 583009 h 634931"/>
                <a:gd name="connsiteX6" fmla="*/ 207476 w 634931"/>
                <a:gd name="connsiteY6" fmla="*/ 583012 h 634931"/>
                <a:gd name="connsiteX7" fmla="*/ 215604 w 634931"/>
                <a:gd name="connsiteY7" fmla="*/ 602634 h 634931"/>
                <a:gd name="connsiteX8" fmla="*/ 195982 w 634931"/>
                <a:gd name="connsiteY8" fmla="*/ 610762 h 634931"/>
                <a:gd name="connsiteX9" fmla="*/ 187842 w 634931"/>
                <a:gd name="connsiteY9" fmla="*/ 591140 h 634931"/>
                <a:gd name="connsiteX10" fmla="*/ 195973 w 634931"/>
                <a:gd name="connsiteY10" fmla="*/ 583009 h 634931"/>
                <a:gd name="connsiteX11" fmla="*/ 427461 w 634931"/>
                <a:gd name="connsiteY11" fmla="*/ 583008 h 634931"/>
                <a:gd name="connsiteX12" fmla="*/ 447083 w 634931"/>
                <a:gd name="connsiteY12" fmla="*/ 591136 h 634931"/>
                <a:gd name="connsiteX13" fmla="*/ 438955 w 634931"/>
                <a:gd name="connsiteY13" fmla="*/ 610758 h 634931"/>
                <a:gd name="connsiteX14" fmla="*/ 419321 w 634931"/>
                <a:gd name="connsiteY14" fmla="*/ 602630 h 634931"/>
                <a:gd name="connsiteX15" fmla="*/ 427461 w 634931"/>
                <a:gd name="connsiteY15" fmla="*/ 583008 h 634931"/>
                <a:gd name="connsiteX16" fmla="*/ 531322 w 634931"/>
                <a:gd name="connsiteY16" fmla="*/ 516302 h 634931"/>
                <a:gd name="connsiteX17" fmla="*/ 541946 w 634931"/>
                <a:gd name="connsiteY17" fmla="*/ 520702 h 634931"/>
                <a:gd name="connsiteX18" fmla="*/ 541946 w 634931"/>
                <a:gd name="connsiteY18" fmla="*/ 541950 h 634931"/>
                <a:gd name="connsiteX19" fmla="*/ 520698 w 634931"/>
                <a:gd name="connsiteY19" fmla="*/ 541950 h 634931"/>
                <a:gd name="connsiteX20" fmla="*/ 520698 w 634931"/>
                <a:gd name="connsiteY20" fmla="*/ 520702 h 634931"/>
                <a:gd name="connsiteX21" fmla="*/ 531322 w 634931"/>
                <a:gd name="connsiteY21" fmla="*/ 516302 h 634931"/>
                <a:gd name="connsiteX22" fmla="*/ 103605 w 634931"/>
                <a:gd name="connsiteY22" fmla="*/ 516298 h 634931"/>
                <a:gd name="connsiteX23" fmla="*/ 114229 w 634931"/>
                <a:gd name="connsiteY23" fmla="*/ 520698 h 634931"/>
                <a:gd name="connsiteX24" fmla="*/ 114229 w 634931"/>
                <a:gd name="connsiteY24" fmla="*/ 541946 h 634931"/>
                <a:gd name="connsiteX25" fmla="*/ 92981 w 634931"/>
                <a:gd name="connsiteY25" fmla="*/ 541946 h 634931"/>
                <a:gd name="connsiteX26" fmla="*/ 92981 w 634931"/>
                <a:gd name="connsiteY26" fmla="*/ 520698 h 634931"/>
                <a:gd name="connsiteX27" fmla="*/ 103605 w 634931"/>
                <a:gd name="connsiteY27" fmla="*/ 516298 h 634931"/>
                <a:gd name="connsiteX28" fmla="*/ 43792 w 634931"/>
                <a:gd name="connsiteY28" fmla="*/ 419330 h 634931"/>
                <a:gd name="connsiteX29" fmla="*/ 51922 w 634931"/>
                <a:gd name="connsiteY29" fmla="*/ 427461 h 634931"/>
                <a:gd name="connsiteX30" fmla="*/ 43794 w 634931"/>
                <a:gd name="connsiteY30" fmla="*/ 447083 h 634931"/>
                <a:gd name="connsiteX31" fmla="*/ 24173 w 634931"/>
                <a:gd name="connsiteY31" fmla="*/ 438955 h 634931"/>
                <a:gd name="connsiteX32" fmla="*/ 32300 w 634931"/>
                <a:gd name="connsiteY32" fmla="*/ 419333 h 634931"/>
                <a:gd name="connsiteX33" fmla="*/ 43792 w 634931"/>
                <a:gd name="connsiteY33" fmla="*/ 419330 h 634931"/>
                <a:gd name="connsiteX34" fmla="*/ 602631 w 634931"/>
                <a:gd name="connsiteY34" fmla="*/ 419327 h 634931"/>
                <a:gd name="connsiteX35" fmla="*/ 610759 w 634931"/>
                <a:gd name="connsiteY35" fmla="*/ 438948 h 634931"/>
                <a:gd name="connsiteX36" fmla="*/ 591137 w 634931"/>
                <a:gd name="connsiteY36" fmla="*/ 447076 h 634931"/>
                <a:gd name="connsiteX37" fmla="*/ 583010 w 634931"/>
                <a:gd name="connsiteY37" fmla="*/ 427454 h 634931"/>
                <a:gd name="connsiteX38" fmla="*/ 602631 w 634931"/>
                <a:gd name="connsiteY38" fmla="*/ 419327 h 634931"/>
                <a:gd name="connsiteX39" fmla="*/ 619907 w 634931"/>
                <a:gd name="connsiteY39" fmla="*/ 302444 h 634931"/>
                <a:gd name="connsiteX40" fmla="*/ 634931 w 634931"/>
                <a:gd name="connsiteY40" fmla="*/ 317468 h 634931"/>
                <a:gd name="connsiteX41" fmla="*/ 619907 w 634931"/>
                <a:gd name="connsiteY41" fmla="*/ 332492 h 634931"/>
                <a:gd name="connsiteX42" fmla="*/ 604883 w 634931"/>
                <a:gd name="connsiteY42" fmla="*/ 317468 h 634931"/>
                <a:gd name="connsiteX43" fmla="*/ 619907 w 634931"/>
                <a:gd name="connsiteY43" fmla="*/ 302444 h 634931"/>
                <a:gd name="connsiteX44" fmla="*/ 15024 w 634931"/>
                <a:gd name="connsiteY44" fmla="*/ 302439 h 634931"/>
                <a:gd name="connsiteX45" fmla="*/ 30048 w 634931"/>
                <a:gd name="connsiteY45" fmla="*/ 317463 h 634931"/>
                <a:gd name="connsiteX46" fmla="*/ 15024 w 634931"/>
                <a:gd name="connsiteY46" fmla="*/ 332487 h 634931"/>
                <a:gd name="connsiteX47" fmla="*/ 0 w 634931"/>
                <a:gd name="connsiteY47" fmla="*/ 317463 h 634931"/>
                <a:gd name="connsiteX48" fmla="*/ 15024 w 634931"/>
                <a:gd name="connsiteY48" fmla="*/ 302439 h 634931"/>
                <a:gd name="connsiteX49" fmla="*/ 591136 w 634931"/>
                <a:gd name="connsiteY49" fmla="*/ 187848 h 634931"/>
                <a:gd name="connsiteX50" fmla="*/ 610758 w 634931"/>
                <a:gd name="connsiteY50" fmla="*/ 195975 h 634931"/>
                <a:gd name="connsiteX51" fmla="*/ 602630 w 634931"/>
                <a:gd name="connsiteY51" fmla="*/ 215610 h 634931"/>
                <a:gd name="connsiteX52" fmla="*/ 583009 w 634931"/>
                <a:gd name="connsiteY52" fmla="*/ 207469 h 634931"/>
                <a:gd name="connsiteX53" fmla="*/ 591136 w 634931"/>
                <a:gd name="connsiteY53" fmla="*/ 187848 h 634931"/>
                <a:gd name="connsiteX54" fmla="*/ 43789 w 634931"/>
                <a:gd name="connsiteY54" fmla="*/ 187841 h 634931"/>
                <a:gd name="connsiteX55" fmla="*/ 51917 w 634931"/>
                <a:gd name="connsiteY55" fmla="*/ 207476 h 634931"/>
                <a:gd name="connsiteX56" fmla="*/ 32295 w 634931"/>
                <a:gd name="connsiteY56" fmla="*/ 215604 h 634931"/>
                <a:gd name="connsiteX57" fmla="*/ 24168 w 634931"/>
                <a:gd name="connsiteY57" fmla="*/ 195982 h 634931"/>
                <a:gd name="connsiteX58" fmla="*/ 43789 w 634931"/>
                <a:gd name="connsiteY58" fmla="*/ 187841 h 634931"/>
                <a:gd name="connsiteX59" fmla="*/ 531326 w 634931"/>
                <a:gd name="connsiteY59" fmla="*/ 88585 h 634931"/>
                <a:gd name="connsiteX60" fmla="*/ 541950 w 634931"/>
                <a:gd name="connsiteY60" fmla="*/ 92985 h 634931"/>
                <a:gd name="connsiteX61" fmla="*/ 541950 w 634931"/>
                <a:gd name="connsiteY61" fmla="*/ 114233 h 634931"/>
                <a:gd name="connsiteX62" fmla="*/ 520702 w 634931"/>
                <a:gd name="connsiteY62" fmla="*/ 114233 h 634931"/>
                <a:gd name="connsiteX63" fmla="*/ 520702 w 634931"/>
                <a:gd name="connsiteY63" fmla="*/ 92985 h 634931"/>
                <a:gd name="connsiteX64" fmla="*/ 531326 w 634931"/>
                <a:gd name="connsiteY64" fmla="*/ 88585 h 634931"/>
                <a:gd name="connsiteX65" fmla="*/ 103609 w 634931"/>
                <a:gd name="connsiteY65" fmla="*/ 88581 h 634931"/>
                <a:gd name="connsiteX66" fmla="*/ 114233 w 634931"/>
                <a:gd name="connsiteY66" fmla="*/ 92981 h 634931"/>
                <a:gd name="connsiteX67" fmla="*/ 114233 w 634931"/>
                <a:gd name="connsiteY67" fmla="*/ 114229 h 634931"/>
                <a:gd name="connsiteX68" fmla="*/ 92985 w 634931"/>
                <a:gd name="connsiteY68" fmla="*/ 114229 h 634931"/>
                <a:gd name="connsiteX69" fmla="*/ 92985 w 634931"/>
                <a:gd name="connsiteY69" fmla="*/ 92981 h 634931"/>
                <a:gd name="connsiteX70" fmla="*/ 103609 w 634931"/>
                <a:gd name="connsiteY70" fmla="*/ 88581 h 634931"/>
                <a:gd name="connsiteX71" fmla="*/ 207478 w 634931"/>
                <a:gd name="connsiteY71" fmla="*/ 24170 h 634931"/>
                <a:gd name="connsiteX72" fmla="*/ 215610 w 634931"/>
                <a:gd name="connsiteY72" fmla="*/ 32300 h 634931"/>
                <a:gd name="connsiteX73" fmla="*/ 207469 w 634931"/>
                <a:gd name="connsiteY73" fmla="*/ 51922 h 634931"/>
                <a:gd name="connsiteX74" fmla="*/ 187848 w 634931"/>
                <a:gd name="connsiteY74" fmla="*/ 43794 h 634931"/>
                <a:gd name="connsiteX75" fmla="*/ 195975 w 634931"/>
                <a:gd name="connsiteY75" fmla="*/ 24173 h 634931"/>
                <a:gd name="connsiteX76" fmla="*/ 207478 w 634931"/>
                <a:gd name="connsiteY76" fmla="*/ 24170 h 634931"/>
                <a:gd name="connsiteX77" fmla="*/ 427457 w 634931"/>
                <a:gd name="connsiteY77" fmla="*/ 24166 h 634931"/>
                <a:gd name="connsiteX78" fmla="*/ 438949 w 634931"/>
                <a:gd name="connsiteY78" fmla="*/ 24169 h 634931"/>
                <a:gd name="connsiteX79" fmla="*/ 447077 w 634931"/>
                <a:gd name="connsiteY79" fmla="*/ 43790 h 634931"/>
                <a:gd name="connsiteX80" fmla="*/ 427455 w 634931"/>
                <a:gd name="connsiteY80" fmla="*/ 51918 h 634931"/>
                <a:gd name="connsiteX81" fmla="*/ 419327 w 634931"/>
                <a:gd name="connsiteY81" fmla="*/ 32296 h 634931"/>
                <a:gd name="connsiteX82" fmla="*/ 427457 w 634931"/>
                <a:gd name="connsiteY82" fmla="*/ 24166 h 634931"/>
                <a:gd name="connsiteX83" fmla="*/ 317468 w 634931"/>
                <a:gd name="connsiteY83" fmla="*/ 0 h 634931"/>
                <a:gd name="connsiteX84" fmla="*/ 332492 w 634931"/>
                <a:gd name="connsiteY84" fmla="*/ 15024 h 634931"/>
                <a:gd name="connsiteX85" fmla="*/ 317468 w 634931"/>
                <a:gd name="connsiteY85" fmla="*/ 30048 h 634931"/>
                <a:gd name="connsiteX86" fmla="*/ 302444 w 634931"/>
                <a:gd name="connsiteY86" fmla="*/ 15024 h 634931"/>
                <a:gd name="connsiteX87" fmla="*/ 317468 w 634931"/>
                <a:gd name="connsiteY87" fmla="*/ 0 h 63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34931" h="634931">
                  <a:moveTo>
                    <a:pt x="317463" y="604883"/>
                  </a:moveTo>
                  <a:cubicBezTo>
                    <a:pt x="325756" y="604883"/>
                    <a:pt x="332487" y="611613"/>
                    <a:pt x="332487" y="619907"/>
                  </a:cubicBezTo>
                  <a:cubicBezTo>
                    <a:pt x="332487" y="628200"/>
                    <a:pt x="325756" y="634931"/>
                    <a:pt x="317463" y="634931"/>
                  </a:cubicBezTo>
                  <a:cubicBezTo>
                    <a:pt x="309169" y="634931"/>
                    <a:pt x="302439" y="628200"/>
                    <a:pt x="302439" y="619907"/>
                  </a:cubicBezTo>
                  <a:cubicBezTo>
                    <a:pt x="302439" y="611613"/>
                    <a:pt x="309169" y="604883"/>
                    <a:pt x="317463" y="604883"/>
                  </a:cubicBezTo>
                  <a:close/>
                  <a:moveTo>
                    <a:pt x="195973" y="583009"/>
                  </a:moveTo>
                  <a:cubicBezTo>
                    <a:pt x="199526" y="581539"/>
                    <a:pt x="203640" y="581425"/>
                    <a:pt x="207476" y="583012"/>
                  </a:cubicBezTo>
                  <a:cubicBezTo>
                    <a:pt x="215134" y="586187"/>
                    <a:pt x="218779" y="594963"/>
                    <a:pt x="215604" y="602634"/>
                  </a:cubicBezTo>
                  <a:cubicBezTo>
                    <a:pt x="212429" y="610292"/>
                    <a:pt x="203640" y="613937"/>
                    <a:pt x="195982" y="610762"/>
                  </a:cubicBezTo>
                  <a:cubicBezTo>
                    <a:pt x="188311" y="607587"/>
                    <a:pt x="184667" y="598799"/>
                    <a:pt x="187842" y="591140"/>
                  </a:cubicBezTo>
                  <a:cubicBezTo>
                    <a:pt x="189429" y="587305"/>
                    <a:pt x="192420" y="584479"/>
                    <a:pt x="195973" y="583009"/>
                  </a:cubicBezTo>
                  <a:close/>
                  <a:moveTo>
                    <a:pt x="427461" y="583008"/>
                  </a:moveTo>
                  <a:cubicBezTo>
                    <a:pt x="435119" y="579833"/>
                    <a:pt x="443908" y="583477"/>
                    <a:pt x="447083" y="591136"/>
                  </a:cubicBezTo>
                  <a:cubicBezTo>
                    <a:pt x="450258" y="598807"/>
                    <a:pt x="446613" y="607583"/>
                    <a:pt x="438955" y="610758"/>
                  </a:cubicBezTo>
                  <a:cubicBezTo>
                    <a:pt x="431284" y="613933"/>
                    <a:pt x="422496" y="610301"/>
                    <a:pt x="419321" y="602630"/>
                  </a:cubicBezTo>
                  <a:cubicBezTo>
                    <a:pt x="416146" y="594972"/>
                    <a:pt x="419790" y="586183"/>
                    <a:pt x="427461" y="583008"/>
                  </a:cubicBezTo>
                  <a:close/>
                  <a:moveTo>
                    <a:pt x="531322" y="516302"/>
                  </a:moveTo>
                  <a:cubicBezTo>
                    <a:pt x="535167" y="516302"/>
                    <a:pt x="539013" y="517769"/>
                    <a:pt x="541946" y="520702"/>
                  </a:cubicBezTo>
                  <a:cubicBezTo>
                    <a:pt x="547813" y="526570"/>
                    <a:pt x="547813" y="536083"/>
                    <a:pt x="541946" y="541950"/>
                  </a:cubicBezTo>
                  <a:cubicBezTo>
                    <a:pt x="536079" y="547817"/>
                    <a:pt x="526566" y="547817"/>
                    <a:pt x="520698" y="541950"/>
                  </a:cubicBezTo>
                  <a:cubicBezTo>
                    <a:pt x="514831" y="536083"/>
                    <a:pt x="514831" y="526570"/>
                    <a:pt x="520698" y="520702"/>
                  </a:cubicBezTo>
                  <a:cubicBezTo>
                    <a:pt x="523632" y="517769"/>
                    <a:pt x="527477" y="516302"/>
                    <a:pt x="531322" y="516302"/>
                  </a:cubicBezTo>
                  <a:close/>
                  <a:moveTo>
                    <a:pt x="103605" y="516298"/>
                  </a:moveTo>
                  <a:cubicBezTo>
                    <a:pt x="107450" y="516298"/>
                    <a:pt x="111295" y="517765"/>
                    <a:pt x="114229" y="520698"/>
                  </a:cubicBezTo>
                  <a:cubicBezTo>
                    <a:pt x="120096" y="526566"/>
                    <a:pt x="120096" y="536079"/>
                    <a:pt x="114229" y="541946"/>
                  </a:cubicBezTo>
                  <a:cubicBezTo>
                    <a:pt x="108361" y="547813"/>
                    <a:pt x="98848" y="547813"/>
                    <a:pt x="92981" y="541946"/>
                  </a:cubicBezTo>
                  <a:cubicBezTo>
                    <a:pt x="87114" y="536079"/>
                    <a:pt x="87114" y="526566"/>
                    <a:pt x="92981" y="520698"/>
                  </a:cubicBezTo>
                  <a:cubicBezTo>
                    <a:pt x="95915" y="517765"/>
                    <a:pt x="99760" y="516298"/>
                    <a:pt x="103605" y="516298"/>
                  </a:cubicBezTo>
                  <a:close/>
                  <a:moveTo>
                    <a:pt x="43792" y="419330"/>
                  </a:moveTo>
                  <a:cubicBezTo>
                    <a:pt x="47344" y="420800"/>
                    <a:pt x="50334" y="423625"/>
                    <a:pt x="51922" y="427461"/>
                  </a:cubicBezTo>
                  <a:cubicBezTo>
                    <a:pt x="55097" y="435120"/>
                    <a:pt x="51465" y="443908"/>
                    <a:pt x="43794" y="447083"/>
                  </a:cubicBezTo>
                  <a:cubicBezTo>
                    <a:pt x="36123" y="450258"/>
                    <a:pt x="27348" y="446613"/>
                    <a:pt x="24173" y="438955"/>
                  </a:cubicBezTo>
                  <a:cubicBezTo>
                    <a:pt x="20998" y="431284"/>
                    <a:pt x="24630" y="422508"/>
                    <a:pt x="32300" y="419333"/>
                  </a:cubicBezTo>
                  <a:cubicBezTo>
                    <a:pt x="36129" y="417746"/>
                    <a:pt x="40241" y="417860"/>
                    <a:pt x="43792" y="419330"/>
                  </a:cubicBezTo>
                  <a:close/>
                  <a:moveTo>
                    <a:pt x="602631" y="419327"/>
                  </a:moveTo>
                  <a:cubicBezTo>
                    <a:pt x="610302" y="422502"/>
                    <a:pt x="613934" y="431290"/>
                    <a:pt x="610759" y="438948"/>
                  </a:cubicBezTo>
                  <a:cubicBezTo>
                    <a:pt x="607584" y="446619"/>
                    <a:pt x="598796" y="450251"/>
                    <a:pt x="591137" y="447076"/>
                  </a:cubicBezTo>
                  <a:cubicBezTo>
                    <a:pt x="583467" y="443901"/>
                    <a:pt x="579835" y="435125"/>
                    <a:pt x="583010" y="427454"/>
                  </a:cubicBezTo>
                  <a:cubicBezTo>
                    <a:pt x="586185" y="419796"/>
                    <a:pt x="594960" y="416152"/>
                    <a:pt x="602631" y="419327"/>
                  </a:cubicBezTo>
                  <a:close/>
                  <a:moveTo>
                    <a:pt x="619907" y="302444"/>
                  </a:moveTo>
                  <a:cubicBezTo>
                    <a:pt x="628200" y="302444"/>
                    <a:pt x="634931" y="309174"/>
                    <a:pt x="634931" y="317468"/>
                  </a:cubicBezTo>
                  <a:cubicBezTo>
                    <a:pt x="634931" y="325761"/>
                    <a:pt x="628200" y="332492"/>
                    <a:pt x="619907" y="332492"/>
                  </a:cubicBezTo>
                  <a:cubicBezTo>
                    <a:pt x="611613" y="332492"/>
                    <a:pt x="604883" y="325761"/>
                    <a:pt x="604883" y="317468"/>
                  </a:cubicBezTo>
                  <a:cubicBezTo>
                    <a:pt x="604883" y="309174"/>
                    <a:pt x="611613" y="302444"/>
                    <a:pt x="619907" y="302444"/>
                  </a:cubicBezTo>
                  <a:close/>
                  <a:moveTo>
                    <a:pt x="15024" y="302439"/>
                  </a:moveTo>
                  <a:cubicBezTo>
                    <a:pt x="23317" y="302439"/>
                    <a:pt x="30048" y="309169"/>
                    <a:pt x="30048" y="317463"/>
                  </a:cubicBezTo>
                  <a:cubicBezTo>
                    <a:pt x="30048" y="325756"/>
                    <a:pt x="23317" y="332487"/>
                    <a:pt x="15024" y="332487"/>
                  </a:cubicBezTo>
                  <a:cubicBezTo>
                    <a:pt x="6730" y="332487"/>
                    <a:pt x="0" y="325756"/>
                    <a:pt x="0" y="317463"/>
                  </a:cubicBezTo>
                  <a:cubicBezTo>
                    <a:pt x="0" y="309169"/>
                    <a:pt x="6730" y="302439"/>
                    <a:pt x="15024" y="302439"/>
                  </a:cubicBezTo>
                  <a:close/>
                  <a:moveTo>
                    <a:pt x="591136" y="187848"/>
                  </a:moveTo>
                  <a:cubicBezTo>
                    <a:pt x="598807" y="184673"/>
                    <a:pt x="607583" y="188317"/>
                    <a:pt x="610758" y="195975"/>
                  </a:cubicBezTo>
                  <a:cubicBezTo>
                    <a:pt x="613933" y="203646"/>
                    <a:pt x="610301" y="212435"/>
                    <a:pt x="602630" y="215610"/>
                  </a:cubicBezTo>
                  <a:cubicBezTo>
                    <a:pt x="594972" y="218785"/>
                    <a:pt x="586184" y="215140"/>
                    <a:pt x="583009" y="207469"/>
                  </a:cubicBezTo>
                  <a:cubicBezTo>
                    <a:pt x="579834" y="199811"/>
                    <a:pt x="583466" y="191023"/>
                    <a:pt x="591136" y="187848"/>
                  </a:cubicBezTo>
                  <a:close/>
                  <a:moveTo>
                    <a:pt x="43789" y="187841"/>
                  </a:moveTo>
                  <a:cubicBezTo>
                    <a:pt x="51460" y="191016"/>
                    <a:pt x="55092" y="199805"/>
                    <a:pt x="51917" y="207476"/>
                  </a:cubicBezTo>
                  <a:cubicBezTo>
                    <a:pt x="48742" y="215134"/>
                    <a:pt x="39966" y="218779"/>
                    <a:pt x="32295" y="215604"/>
                  </a:cubicBezTo>
                  <a:cubicBezTo>
                    <a:pt x="24637" y="212429"/>
                    <a:pt x="20993" y="203640"/>
                    <a:pt x="24168" y="195982"/>
                  </a:cubicBezTo>
                  <a:cubicBezTo>
                    <a:pt x="27343" y="188310"/>
                    <a:pt x="36131" y="184666"/>
                    <a:pt x="43789" y="187841"/>
                  </a:cubicBezTo>
                  <a:close/>
                  <a:moveTo>
                    <a:pt x="531326" y="88585"/>
                  </a:moveTo>
                  <a:cubicBezTo>
                    <a:pt x="535171" y="88585"/>
                    <a:pt x="539016" y="90052"/>
                    <a:pt x="541950" y="92985"/>
                  </a:cubicBezTo>
                  <a:cubicBezTo>
                    <a:pt x="547817" y="98853"/>
                    <a:pt x="547817" y="108366"/>
                    <a:pt x="541950" y="114233"/>
                  </a:cubicBezTo>
                  <a:cubicBezTo>
                    <a:pt x="536083" y="120100"/>
                    <a:pt x="526570" y="120100"/>
                    <a:pt x="520702" y="114233"/>
                  </a:cubicBezTo>
                  <a:cubicBezTo>
                    <a:pt x="514835" y="108366"/>
                    <a:pt x="514835" y="98853"/>
                    <a:pt x="520702" y="92985"/>
                  </a:cubicBezTo>
                  <a:cubicBezTo>
                    <a:pt x="523636" y="90052"/>
                    <a:pt x="527481" y="88585"/>
                    <a:pt x="531326" y="88585"/>
                  </a:cubicBezTo>
                  <a:close/>
                  <a:moveTo>
                    <a:pt x="103609" y="88581"/>
                  </a:moveTo>
                  <a:cubicBezTo>
                    <a:pt x="107454" y="88581"/>
                    <a:pt x="111299" y="90048"/>
                    <a:pt x="114233" y="92981"/>
                  </a:cubicBezTo>
                  <a:cubicBezTo>
                    <a:pt x="120100" y="98849"/>
                    <a:pt x="120100" y="108362"/>
                    <a:pt x="114233" y="114229"/>
                  </a:cubicBezTo>
                  <a:cubicBezTo>
                    <a:pt x="108365" y="120096"/>
                    <a:pt x="98852" y="120096"/>
                    <a:pt x="92985" y="114229"/>
                  </a:cubicBezTo>
                  <a:cubicBezTo>
                    <a:pt x="87118" y="108362"/>
                    <a:pt x="87118" y="98849"/>
                    <a:pt x="92985" y="92981"/>
                  </a:cubicBezTo>
                  <a:cubicBezTo>
                    <a:pt x="95919" y="90048"/>
                    <a:pt x="99764" y="88581"/>
                    <a:pt x="103609" y="88581"/>
                  </a:cubicBezTo>
                  <a:close/>
                  <a:moveTo>
                    <a:pt x="207478" y="24170"/>
                  </a:moveTo>
                  <a:cubicBezTo>
                    <a:pt x="211031" y="25640"/>
                    <a:pt x="214022" y="28465"/>
                    <a:pt x="215610" y="32300"/>
                  </a:cubicBezTo>
                  <a:cubicBezTo>
                    <a:pt x="218785" y="39959"/>
                    <a:pt x="215140" y="48747"/>
                    <a:pt x="207469" y="51922"/>
                  </a:cubicBezTo>
                  <a:cubicBezTo>
                    <a:pt x="199811" y="55097"/>
                    <a:pt x="191023" y="51465"/>
                    <a:pt x="187848" y="43794"/>
                  </a:cubicBezTo>
                  <a:cubicBezTo>
                    <a:pt x="184673" y="36123"/>
                    <a:pt x="188317" y="27348"/>
                    <a:pt x="195975" y="24173"/>
                  </a:cubicBezTo>
                  <a:cubicBezTo>
                    <a:pt x="199810" y="22586"/>
                    <a:pt x="203925" y="22700"/>
                    <a:pt x="207478" y="24170"/>
                  </a:cubicBezTo>
                  <a:close/>
                  <a:moveTo>
                    <a:pt x="427457" y="24166"/>
                  </a:moveTo>
                  <a:cubicBezTo>
                    <a:pt x="431008" y="22696"/>
                    <a:pt x="435120" y="22582"/>
                    <a:pt x="438949" y="24169"/>
                  </a:cubicBezTo>
                  <a:cubicBezTo>
                    <a:pt x="446620" y="27344"/>
                    <a:pt x="450252" y="36132"/>
                    <a:pt x="447077" y="43790"/>
                  </a:cubicBezTo>
                  <a:cubicBezTo>
                    <a:pt x="443915" y="51461"/>
                    <a:pt x="435126" y="55093"/>
                    <a:pt x="427455" y="51918"/>
                  </a:cubicBezTo>
                  <a:cubicBezTo>
                    <a:pt x="419796" y="48743"/>
                    <a:pt x="416152" y="39967"/>
                    <a:pt x="419327" y="32296"/>
                  </a:cubicBezTo>
                  <a:cubicBezTo>
                    <a:pt x="420915" y="28461"/>
                    <a:pt x="423906" y="25636"/>
                    <a:pt x="427457" y="24166"/>
                  </a:cubicBezTo>
                  <a:close/>
                  <a:moveTo>
                    <a:pt x="317468" y="0"/>
                  </a:moveTo>
                  <a:cubicBezTo>
                    <a:pt x="325761" y="0"/>
                    <a:pt x="332492" y="6730"/>
                    <a:pt x="332492" y="15024"/>
                  </a:cubicBezTo>
                  <a:cubicBezTo>
                    <a:pt x="332492" y="23317"/>
                    <a:pt x="325761" y="30048"/>
                    <a:pt x="317468" y="30048"/>
                  </a:cubicBezTo>
                  <a:cubicBezTo>
                    <a:pt x="309162" y="30048"/>
                    <a:pt x="302444" y="23317"/>
                    <a:pt x="302444" y="15024"/>
                  </a:cubicBezTo>
                  <a:cubicBezTo>
                    <a:pt x="302444" y="6730"/>
                    <a:pt x="309162" y="0"/>
                    <a:pt x="317468" y="0"/>
                  </a:cubicBezTo>
                  <a:close/>
                </a:path>
              </a:pathLst>
            </a:custGeom>
            <a:solidFill>
              <a:srgbClr val="C8D0D5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wrap="square" anchor="ctr">
              <a:noAutofit/>
            </a:bodyPr>
            <a:lstStyle/>
            <a:p>
              <a:pPr algn="ctr"/>
              <a:endParaRPr lang="pt-BR" sz="720" dirty="0"/>
            </a:p>
          </p:txBody>
        </p:sp>
      </p:grpSp>
      <p:sp>
        <p:nvSpPr>
          <p:cNvPr id="100" name="Gear">
            <a:extLst>
              <a:ext uri="{FF2B5EF4-FFF2-40B4-BE49-F238E27FC236}">
                <a16:creationId xmlns:a16="http://schemas.microsoft.com/office/drawing/2014/main" id="{2A0A686C-1E70-413F-9DBD-47F5C63BB839}"/>
              </a:ext>
            </a:extLst>
          </p:cNvPr>
          <p:cNvSpPr/>
          <p:nvPr/>
        </p:nvSpPr>
        <p:spPr>
          <a:xfrm>
            <a:off x="4743211" y="2327885"/>
            <a:ext cx="199750" cy="199755"/>
          </a:xfrm>
          <a:custGeom>
            <a:avLst/>
            <a:gdLst/>
            <a:ahLst/>
            <a:cxnLst/>
            <a:rect l="0" t="0" r="0" b="0"/>
            <a:pathLst>
              <a:path w="570966" h="570979">
                <a:moveTo>
                  <a:pt x="503326" y="297078"/>
                </a:moveTo>
                <a:lnTo>
                  <a:pt x="503313" y="297078"/>
                </a:lnTo>
                <a:cubicBezTo>
                  <a:pt x="503847" y="287147"/>
                  <a:pt x="503694" y="277139"/>
                  <a:pt x="502843" y="267093"/>
                </a:cubicBezTo>
                <a:lnTo>
                  <a:pt x="502856" y="267119"/>
                </a:lnTo>
                <a:cubicBezTo>
                  <a:pt x="498119" y="236689"/>
                  <a:pt x="547560" y="208419"/>
                  <a:pt x="568426" y="199390"/>
                </a:cubicBezTo>
                <a:lnTo>
                  <a:pt x="541972" y="138239"/>
                </a:lnTo>
                <a:cubicBezTo>
                  <a:pt x="521106" y="147269"/>
                  <a:pt x="466661" y="163931"/>
                  <a:pt x="447700" y="139649"/>
                </a:cubicBezTo>
                <a:lnTo>
                  <a:pt x="447725" y="139674"/>
                </a:lnTo>
                <a:cubicBezTo>
                  <a:pt x="440982" y="132194"/>
                  <a:pt x="433793" y="125222"/>
                  <a:pt x="426186" y="118795"/>
                </a:cubicBezTo>
                <a:lnTo>
                  <a:pt x="426212" y="118808"/>
                </a:lnTo>
                <a:cubicBezTo>
                  <a:pt x="401332" y="100622"/>
                  <a:pt x="416318" y="45669"/>
                  <a:pt x="424662" y="24561"/>
                </a:cubicBezTo>
                <a:lnTo>
                  <a:pt x="362712" y="0"/>
                </a:lnTo>
                <a:cubicBezTo>
                  <a:pt x="354355" y="21132"/>
                  <a:pt x="327647" y="71424"/>
                  <a:pt x="297078" y="67678"/>
                </a:cubicBezTo>
                <a:lnTo>
                  <a:pt x="297078" y="67678"/>
                </a:lnTo>
                <a:cubicBezTo>
                  <a:pt x="287146" y="67144"/>
                  <a:pt x="277126" y="67297"/>
                  <a:pt x="267093" y="68160"/>
                </a:cubicBezTo>
                <a:lnTo>
                  <a:pt x="267131" y="68135"/>
                </a:lnTo>
                <a:cubicBezTo>
                  <a:pt x="236689" y="72859"/>
                  <a:pt x="208394" y="23418"/>
                  <a:pt x="199377" y="2578"/>
                </a:cubicBezTo>
                <a:lnTo>
                  <a:pt x="138239" y="29019"/>
                </a:lnTo>
                <a:cubicBezTo>
                  <a:pt x="147256" y="49872"/>
                  <a:pt x="163931" y="104330"/>
                  <a:pt x="139674" y="123291"/>
                </a:cubicBezTo>
                <a:lnTo>
                  <a:pt x="139700" y="123278"/>
                </a:lnTo>
                <a:cubicBezTo>
                  <a:pt x="132194" y="129997"/>
                  <a:pt x="125209" y="137198"/>
                  <a:pt x="118821" y="144792"/>
                </a:cubicBezTo>
                <a:cubicBezTo>
                  <a:pt x="100634" y="169659"/>
                  <a:pt x="45669" y="154673"/>
                  <a:pt x="24549" y="146303"/>
                </a:cubicBezTo>
                <a:lnTo>
                  <a:pt x="0" y="208279"/>
                </a:lnTo>
                <a:cubicBezTo>
                  <a:pt x="21132" y="216636"/>
                  <a:pt x="71462" y="243331"/>
                  <a:pt x="67678" y="273913"/>
                </a:cubicBezTo>
                <a:cubicBezTo>
                  <a:pt x="67132" y="283845"/>
                  <a:pt x="67297" y="293852"/>
                  <a:pt x="68160" y="303872"/>
                </a:cubicBezTo>
                <a:lnTo>
                  <a:pt x="68148" y="303847"/>
                </a:lnTo>
                <a:cubicBezTo>
                  <a:pt x="72872" y="334302"/>
                  <a:pt x="23418" y="362572"/>
                  <a:pt x="2552" y="371589"/>
                </a:cubicBezTo>
                <a:lnTo>
                  <a:pt x="29019" y="432765"/>
                </a:lnTo>
                <a:cubicBezTo>
                  <a:pt x="49885" y="423735"/>
                  <a:pt x="104343" y="407034"/>
                  <a:pt x="123304" y="431342"/>
                </a:cubicBezTo>
                <a:lnTo>
                  <a:pt x="123291" y="431317"/>
                </a:lnTo>
                <a:cubicBezTo>
                  <a:pt x="130022" y="438797"/>
                  <a:pt x="137210" y="445770"/>
                  <a:pt x="144805" y="452183"/>
                </a:cubicBezTo>
                <a:cubicBezTo>
                  <a:pt x="169659" y="470344"/>
                  <a:pt x="154673" y="525322"/>
                  <a:pt x="146303" y="546430"/>
                </a:cubicBezTo>
                <a:lnTo>
                  <a:pt x="208254" y="570979"/>
                </a:lnTo>
                <a:cubicBezTo>
                  <a:pt x="216636" y="549833"/>
                  <a:pt x="243344" y="499541"/>
                  <a:pt x="273913" y="503313"/>
                </a:cubicBezTo>
                <a:cubicBezTo>
                  <a:pt x="283857" y="503847"/>
                  <a:pt x="293852" y="503681"/>
                  <a:pt x="303898" y="502831"/>
                </a:cubicBezTo>
                <a:lnTo>
                  <a:pt x="303872" y="502843"/>
                </a:lnTo>
                <a:cubicBezTo>
                  <a:pt x="334302" y="498132"/>
                  <a:pt x="362572" y="547585"/>
                  <a:pt x="371589" y="568413"/>
                </a:cubicBezTo>
                <a:lnTo>
                  <a:pt x="432752" y="541959"/>
                </a:lnTo>
                <a:cubicBezTo>
                  <a:pt x="423735" y="521119"/>
                  <a:pt x="407047" y="466661"/>
                  <a:pt x="431342" y="447700"/>
                </a:cubicBezTo>
                <a:lnTo>
                  <a:pt x="431304" y="447713"/>
                </a:lnTo>
                <a:cubicBezTo>
                  <a:pt x="438785" y="440969"/>
                  <a:pt x="445782" y="433781"/>
                  <a:pt x="452183" y="426186"/>
                </a:cubicBezTo>
                <a:lnTo>
                  <a:pt x="452170" y="426199"/>
                </a:lnTo>
                <a:cubicBezTo>
                  <a:pt x="470369" y="401320"/>
                  <a:pt x="525310" y="416293"/>
                  <a:pt x="546430" y="424675"/>
                </a:cubicBezTo>
                <a:lnTo>
                  <a:pt x="570966" y="362711"/>
                </a:lnTo>
                <a:cubicBezTo>
                  <a:pt x="549859" y="354355"/>
                  <a:pt x="499541" y="327634"/>
                  <a:pt x="503326" y="297078"/>
                </a:cubicBezTo>
                <a:close/>
                <a:moveTo>
                  <a:pt x="285483" y="393395"/>
                </a:moveTo>
                <a:cubicBezTo>
                  <a:pt x="225894" y="393395"/>
                  <a:pt x="177584" y="345084"/>
                  <a:pt x="177584" y="285496"/>
                </a:cubicBezTo>
                <a:cubicBezTo>
                  <a:pt x="177584" y="225894"/>
                  <a:pt x="225894" y="177596"/>
                  <a:pt x="285483" y="177596"/>
                </a:cubicBezTo>
                <a:cubicBezTo>
                  <a:pt x="345071" y="177596"/>
                  <a:pt x="393382" y="225894"/>
                  <a:pt x="393382" y="285496"/>
                </a:cubicBezTo>
                <a:cubicBezTo>
                  <a:pt x="393382" y="345084"/>
                  <a:pt x="345071" y="393395"/>
                  <a:pt x="285483" y="393395"/>
                </a:cubicBezTo>
                <a:close/>
              </a:path>
            </a:pathLst>
          </a:custGeom>
          <a:solidFill>
            <a:srgbClr val="DDE1E8">
              <a:alpha val="10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101" name="Gear">
            <a:extLst>
              <a:ext uri="{FF2B5EF4-FFF2-40B4-BE49-F238E27FC236}">
                <a16:creationId xmlns:a16="http://schemas.microsoft.com/office/drawing/2014/main" id="{20DA8CA8-6067-46D4-BDC4-5EF8742B189D}"/>
              </a:ext>
            </a:extLst>
          </p:cNvPr>
          <p:cNvSpPr/>
          <p:nvPr/>
        </p:nvSpPr>
        <p:spPr>
          <a:xfrm>
            <a:off x="5042682" y="2045437"/>
            <a:ext cx="129292" cy="129287"/>
          </a:xfrm>
          <a:custGeom>
            <a:avLst/>
            <a:gdLst/>
            <a:ahLst/>
            <a:cxnLst/>
            <a:rect l="0" t="0" r="0" b="0"/>
            <a:pathLst>
              <a:path w="369569" h="369557">
                <a:moveTo>
                  <a:pt x="325780" y="192277"/>
                </a:moveTo>
                <a:lnTo>
                  <a:pt x="325780" y="192277"/>
                </a:lnTo>
                <a:cubicBezTo>
                  <a:pt x="326123" y="185851"/>
                  <a:pt x="326021" y="179374"/>
                  <a:pt x="325475" y="172872"/>
                </a:cubicBezTo>
                <a:lnTo>
                  <a:pt x="325475" y="172885"/>
                </a:lnTo>
                <a:cubicBezTo>
                  <a:pt x="322414" y="153187"/>
                  <a:pt x="354418" y="134899"/>
                  <a:pt x="367918" y="129044"/>
                </a:cubicBezTo>
                <a:lnTo>
                  <a:pt x="350799" y="89471"/>
                </a:lnTo>
                <a:cubicBezTo>
                  <a:pt x="337286" y="95313"/>
                  <a:pt x="302056" y="106095"/>
                  <a:pt x="289788" y="90385"/>
                </a:cubicBezTo>
                <a:lnTo>
                  <a:pt x="289788" y="90398"/>
                </a:lnTo>
                <a:cubicBezTo>
                  <a:pt x="285432" y="85559"/>
                  <a:pt x="280784" y="81038"/>
                  <a:pt x="275856" y="76885"/>
                </a:cubicBezTo>
                <a:lnTo>
                  <a:pt x="275869" y="76898"/>
                </a:lnTo>
                <a:cubicBezTo>
                  <a:pt x="259778" y="65125"/>
                  <a:pt x="269468" y="29552"/>
                  <a:pt x="274878" y="15900"/>
                </a:cubicBezTo>
                <a:lnTo>
                  <a:pt x="234772" y="0"/>
                </a:lnTo>
                <a:cubicBezTo>
                  <a:pt x="229361" y="13677"/>
                  <a:pt x="212077" y="46227"/>
                  <a:pt x="192290" y="43802"/>
                </a:cubicBezTo>
                <a:lnTo>
                  <a:pt x="192290" y="43802"/>
                </a:lnTo>
                <a:cubicBezTo>
                  <a:pt x="185864" y="43446"/>
                  <a:pt x="179374" y="43560"/>
                  <a:pt x="172885" y="44107"/>
                </a:cubicBezTo>
                <a:lnTo>
                  <a:pt x="172910" y="44094"/>
                </a:lnTo>
                <a:cubicBezTo>
                  <a:pt x="153200" y="47155"/>
                  <a:pt x="134899" y="15151"/>
                  <a:pt x="129057" y="1663"/>
                </a:cubicBezTo>
                <a:lnTo>
                  <a:pt x="89484" y="18783"/>
                </a:lnTo>
                <a:cubicBezTo>
                  <a:pt x="95313" y="32270"/>
                  <a:pt x="106108" y="67525"/>
                  <a:pt x="90411" y="79794"/>
                </a:cubicBezTo>
                <a:lnTo>
                  <a:pt x="90424" y="79781"/>
                </a:lnTo>
                <a:cubicBezTo>
                  <a:pt x="85572" y="84137"/>
                  <a:pt x="81051" y="88798"/>
                  <a:pt x="76911" y="93713"/>
                </a:cubicBezTo>
                <a:cubicBezTo>
                  <a:pt x="65138" y="109804"/>
                  <a:pt x="29565" y="100114"/>
                  <a:pt x="15887" y="94691"/>
                </a:cubicBezTo>
                <a:lnTo>
                  <a:pt x="0" y="134810"/>
                </a:lnTo>
                <a:cubicBezTo>
                  <a:pt x="13690" y="140207"/>
                  <a:pt x="46253" y="157492"/>
                  <a:pt x="43814" y="177291"/>
                </a:cubicBezTo>
                <a:cubicBezTo>
                  <a:pt x="43459" y="183718"/>
                  <a:pt x="43560" y="190195"/>
                  <a:pt x="44119" y="196684"/>
                </a:cubicBezTo>
                <a:lnTo>
                  <a:pt x="44119" y="196672"/>
                </a:lnTo>
                <a:cubicBezTo>
                  <a:pt x="47167" y="216369"/>
                  <a:pt x="15163" y="234670"/>
                  <a:pt x="1663" y="240512"/>
                </a:cubicBezTo>
                <a:lnTo>
                  <a:pt x="18783" y="280098"/>
                </a:lnTo>
                <a:cubicBezTo>
                  <a:pt x="32296" y="274256"/>
                  <a:pt x="67538" y="263448"/>
                  <a:pt x="79806" y="279184"/>
                </a:cubicBezTo>
                <a:lnTo>
                  <a:pt x="79806" y="279171"/>
                </a:lnTo>
                <a:cubicBezTo>
                  <a:pt x="84162" y="284010"/>
                  <a:pt x="88811" y="288518"/>
                  <a:pt x="93725" y="292671"/>
                </a:cubicBezTo>
                <a:cubicBezTo>
                  <a:pt x="109816" y="304431"/>
                  <a:pt x="100114" y="340004"/>
                  <a:pt x="94703" y="353669"/>
                </a:cubicBezTo>
                <a:lnTo>
                  <a:pt x="134797" y="369557"/>
                </a:lnTo>
                <a:cubicBezTo>
                  <a:pt x="140220" y="355879"/>
                  <a:pt x="157518" y="323329"/>
                  <a:pt x="177304" y="325767"/>
                </a:cubicBezTo>
                <a:cubicBezTo>
                  <a:pt x="183730" y="326110"/>
                  <a:pt x="190207" y="326008"/>
                  <a:pt x="196697" y="325462"/>
                </a:cubicBezTo>
                <a:lnTo>
                  <a:pt x="196684" y="325462"/>
                </a:lnTo>
                <a:cubicBezTo>
                  <a:pt x="216382" y="322414"/>
                  <a:pt x="234683" y="354418"/>
                  <a:pt x="240512" y="367906"/>
                </a:cubicBezTo>
                <a:lnTo>
                  <a:pt x="280111" y="350786"/>
                </a:lnTo>
                <a:cubicBezTo>
                  <a:pt x="274269" y="337286"/>
                  <a:pt x="263461" y="302044"/>
                  <a:pt x="279184" y="289775"/>
                </a:cubicBezTo>
                <a:lnTo>
                  <a:pt x="279171" y="289775"/>
                </a:lnTo>
                <a:cubicBezTo>
                  <a:pt x="284010" y="285419"/>
                  <a:pt x="288543" y="280758"/>
                  <a:pt x="292684" y="275844"/>
                </a:cubicBezTo>
                <a:lnTo>
                  <a:pt x="292671" y="275856"/>
                </a:lnTo>
                <a:cubicBezTo>
                  <a:pt x="304444" y="259753"/>
                  <a:pt x="340017" y="269443"/>
                  <a:pt x="353682" y="274866"/>
                </a:cubicBezTo>
                <a:lnTo>
                  <a:pt x="369569" y="234759"/>
                </a:lnTo>
                <a:cubicBezTo>
                  <a:pt x="355904" y="229349"/>
                  <a:pt x="323341" y="212064"/>
                  <a:pt x="325780" y="192277"/>
                </a:cubicBezTo>
                <a:close/>
                <a:moveTo>
                  <a:pt x="184784" y="254622"/>
                </a:moveTo>
                <a:cubicBezTo>
                  <a:pt x="146215" y="254622"/>
                  <a:pt x="114947" y="223354"/>
                  <a:pt x="114947" y="184784"/>
                </a:cubicBezTo>
                <a:cubicBezTo>
                  <a:pt x="114947" y="146215"/>
                  <a:pt x="146215" y="114947"/>
                  <a:pt x="184784" y="114947"/>
                </a:cubicBezTo>
                <a:cubicBezTo>
                  <a:pt x="223354" y="114947"/>
                  <a:pt x="254622" y="146215"/>
                  <a:pt x="254622" y="184784"/>
                </a:cubicBezTo>
                <a:cubicBezTo>
                  <a:pt x="254622" y="223354"/>
                  <a:pt x="223354" y="254622"/>
                  <a:pt x="184784" y="254622"/>
                </a:cubicBezTo>
                <a:close/>
              </a:path>
            </a:pathLst>
          </a:custGeom>
          <a:solidFill>
            <a:srgbClr val="DDE1E8">
              <a:alpha val="10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102" name="Gear">
            <a:extLst>
              <a:ext uri="{FF2B5EF4-FFF2-40B4-BE49-F238E27FC236}">
                <a16:creationId xmlns:a16="http://schemas.microsoft.com/office/drawing/2014/main" id="{EF8C8DB0-6A5B-459F-B924-C3AFBE8B4F91}"/>
              </a:ext>
            </a:extLst>
          </p:cNvPr>
          <p:cNvSpPr/>
          <p:nvPr/>
        </p:nvSpPr>
        <p:spPr>
          <a:xfrm>
            <a:off x="4563034" y="2058766"/>
            <a:ext cx="107077" cy="107073"/>
          </a:xfrm>
          <a:custGeom>
            <a:avLst/>
            <a:gdLst/>
            <a:ahLst/>
            <a:cxnLst/>
            <a:rect l="0" t="0" r="0" b="0"/>
            <a:pathLst>
              <a:path w="306070" h="306057">
                <a:moveTo>
                  <a:pt x="269811" y="159245"/>
                </a:moveTo>
                <a:lnTo>
                  <a:pt x="269798" y="159245"/>
                </a:lnTo>
                <a:cubicBezTo>
                  <a:pt x="270090" y="153924"/>
                  <a:pt x="270001" y="148551"/>
                  <a:pt x="269544" y="143167"/>
                </a:cubicBezTo>
                <a:lnTo>
                  <a:pt x="269557" y="143179"/>
                </a:lnTo>
                <a:cubicBezTo>
                  <a:pt x="267017" y="126873"/>
                  <a:pt x="293522" y="111721"/>
                  <a:pt x="304698" y="106883"/>
                </a:cubicBezTo>
                <a:lnTo>
                  <a:pt x="290525" y="74091"/>
                </a:lnTo>
                <a:cubicBezTo>
                  <a:pt x="279336" y="78930"/>
                  <a:pt x="250151" y="87871"/>
                  <a:pt x="239991" y="74853"/>
                </a:cubicBezTo>
                <a:lnTo>
                  <a:pt x="240004" y="74866"/>
                </a:lnTo>
                <a:cubicBezTo>
                  <a:pt x="236385" y="70853"/>
                  <a:pt x="232537" y="67119"/>
                  <a:pt x="228460" y="63677"/>
                </a:cubicBezTo>
                <a:lnTo>
                  <a:pt x="228473" y="63690"/>
                </a:lnTo>
                <a:cubicBezTo>
                  <a:pt x="215137" y="53936"/>
                  <a:pt x="223164" y="24472"/>
                  <a:pt x="227647" y="13157"/>
                </a:cubicBezTo>
                <a:lnTo>
                  <a:pt x="194437" y="0"/>
                </a:lnTo>
                <a:cubicBezTo>
                  <a:pt x="189953" y="11328"/>
                  <a:pt x="175640" y="38277"/>
                  <a:pt x="159245" y="36271"/>
                </a:cubicBezTo>
                <a:lnTo>
                  <a:pt x="159245" y="36271"/>
                </a:lnTo>
                <a:cubicBezTo>
                  <a:pt x="153924" y="35991"/>
                  <a:pt x="148551" y="36068"/>
                  <a:pt x="143179" y="36525"/>
                </a:cubicBezTo>
                <a:lnTo>
                  <a:pt x="143205" y="36525"/>
                </a:lnTo>
                <a:cubicBezTo>
                  <a:pt x="126873" y="39052"/>
                  <a:pt x="111721" y="12547"/>
                  <a:pt x="106883" y="1371"/>
                </a:cubicBezTo>
                <a:lnTo>
                  <a:pt x="74104" y="15557"/>
                </a:lnTo>
                <a:cubicBezTo>
                  <a:pt x="78943" y="26733"/>
                  <a:pt x="87884" y="55918"/>
                  <a:pt x="74879" y="66078"/>
                </a:cubicBezTo>
                <a:lnTo>
                  <a:pt x="74891" y="66078"/>
                </a:lnTo>
                <a:cubicBezTo>
                  <a:pt x="70865" y="69684"/>
                  <a:pt x="67132" y="73533"/>
                  <a:pt x="63690" y="77609"/>
                </a:cubicBezTo>
                <a:cubicBezTo>
                  <a:pt x="53949" y="90932"/>
                  <a:pt x="24485" y="82905"/>
                  <a:pt x="13157" y="78422"/>
                </a:cubicBezTo>
                <a:lnTo>
                  <a:pt x="0" y="111645"/>
                </a:lnTo>
                <a:cubicBezTo>
                  <a:pt x="11341" y="116116"/>
                  <a:pt x="38303" y="130429"/>
                  <a:pt x="36283" y="146824"/>
                </a:cubicBezTo>
                <a:cubicBezTo>
                  <a:pt x="35991" y="152146"/>
                  <a:pt x="36080" y="157518"/>
                  <a:pt x="36537" y="162877"/>
                </a:cubicBezTo>
                <a:lnTo>
                  <a:pt x="36537" y="162877"/>
                </a:lnTo>
                <a:cubicBezTo>
                  <a:pt x="39065" y="179197"/>
                  <a:pt x="12560" y="194348"/>
                  <a:pt x="1371" y="199186"/>
                </a:cubicBezTo>
                <a:lnTo>
                  <a:pt x="15557" y="231978"/>
                </a:lnTo>
                <a:cubicBezTo>
                  <a:pt x="26746" y="227139"/>
                  <a:pt x="55930" y="218186"/>
                  <a:pt x="66103" y="231216"/>
                </a:cubicBezTo>
                <a:lnTo>
                  <a:pt x="66090" y="231203"/>
                </a:lnTo>
                <a:cubicBezTo>
                  <a:pt x="69697" y="235204"/>
                  <a:pt x="73558" y="238950"/>
                  <a:pt x="77622" y="242379"/>
                </a:cubicBezTo>
                <a:cubicBezTo>
                  <a:pt x="90957" y="252120"/>
                  <a:pt x="82918" y="281584"/>
                  <a:pt x="78422" y="292900"/>
                </a:cubicBezTo>
                <a:lnTo>
                  <a:pt x="111645" y="306057"/>
                </a:lnTo>
                <a:cubicBezTo>
                  <a:pt x="116128" y="294728"/>
                  <a:pt x="130454" y="267766"/>
                  <a:pt x="146837" y="269786"/>
                </a:cubicBezTo>
                <a:cubicBezTo>
                  <a:pt x="152171" y="270078"/>
                  <a:pt x="157518" y="269989"/>
                  <a:pt x="162902" y="269532"/>
                </a:cubicBezTo>
                <a:lnTo>
                  <a:pt x="162890" y="269544"/>
                </a:lnTo>
                <a:cubicBezTo>
                  <a:pt x="179197" y="267017"/>
                  <a:pt x="194360" y="293522"/>
                  <a:pt x="199186" y="304685"/>
                </a:cubicBezTo>
                <a:lnTo>
                  <a:pt x="231978" y="290512"/>
                </a:lnTo>
                <a:cubicBezTo>
                  <a:pt x="227139" y="279336"/>
                  <a:pt x="218198" y="250151"/>
                  <a:pt x="231216" y="239979"/>
                </a:cubicBezTo>
                <a:lnTo>
                  <a:pt x="231203" y="239991"/>
                </a:lnTo>
                <a:cubicBezTo>
                  <a:pt x="235204" y="236372"/>
                  <a:pt x="238963" y="232524"/>
                  <a:pt x="242392" y="228447"/>
                </a:cubicBezTo>
                <a:lnTo>
                  <a:pt x="242392" y="228447"/>
                </a:lnTo>
                <a:cubicBezTo>
                  <a:pt x="252145" y="215112"/>
                  <a:pt x="281597" y="223151"/>
                  <a:pt x="292912" y="227634"/>
                </a:cubicBezTo>
                <a:lnTo>
                  <a:pt x="306070" y="194424"/>
                </a:lnTo>
                <a:cubicBezTo>
                  <a:pt x="294754" y="189941"/>
                  <a:pt x="267779" y="175628"/>
                  <a:pt x="269811" y="159245"/>
                </a:cubicBezTo>
                <a:close/>
                <a:moveTo>
                  <a:pt x="153035" y="210870"/>
                </a:moveTo>
                <a:cubicBezTo>
                  <a:pt x="121094" y="210870"/>
                  <a:pt x="95199" y="184975"/>
                  <a:pt x="95199" y="153035"/>
                </a:cubicBezTo>
                <a:cubicBezTo>
                  <a:pt x="95199" y="121081"/>
                  <a:pt x="121094" y="95186"/>
                  <a:pt x="153035" y="95186"/>
                </a:cubicBezTo>
                <a:cubicBezTo>
                  <a:pt x="184975" y="95186"/>
                  <a:pt x="210870" y="121081"/>
                  <a:pt x="210870" y="153035"/>
                </a:cubicBezTo>
                <a:cubicBezTo>
                  <a:pt x="210870" y="184975"/>
                  <a:pt x="184975" y="210870"/>
                  <a:pt x="153035" y="210870"/>
                </a:cubicBezTo>
                <a:close/>
              </a:path>
            </a:pathLst>
          </a:custGeom>
          <a:solidFill>
            <a:srgbClr val="DDE1E8">
              <a:alpha val="10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103" name="Gear">
            <a:extLst>
              <a:ext uri="{FF2B5EF4-FFF2-40B4-BE49-F238E27FC236}">
                <a16:creationId xmlns:a16="http://schemas.microsoft.com/office/drawing/2014/main" id="{5A87DDA6-01ED-4C8F-B654-949D60BAAE35}"/>
              </a:ext>
            </a:extLst>
          </p:cNvPr>
          <p:cNvSpPr/>
          <p:nvPr/>
        </p:nvSpPr>
        <p:spPr>
          <a:xfrm>
            <a:off x="4687780" y="1971129"/>
            <a:ext cx="325541" cy="326771"/>
          </a:xfrm>
          <a:custGeom>
            <a:avLst/>
            <a:gdLst/>
            <a:ahLst/>
            <a:cxnLst/>
            <a:rect l="0" t="0" r="0" b="0"/>
            <a:pathLst>
              <a:path w="930528" h="934046">
                <a:moveTo>
                  <a:pt x="886968" y="494906"/>
                </a:moveTo>
                <a:cubicBezTo>
                  <a:pt x="887564" y="485686"/>
                  <a:pt x="887984" y="476415"/>
                  <a:pt x="887984" y="467029"/>
                </a:cubicBezTo>
                <a:cubicBezTo>
                  <a:pt x="887984" y="457631"/>
                  <a:pt x="887564" y="448360"/>
                  <a:pt x="886968" y="439127"/>
                </a:cubicBezTo>
                <a:cubicBezTo>
                  <a:pt x="896226" y="425665"/>
                  <a:pt x="917219" y="418465"/>
                  <a:pt x="930528" y="416128"/>
                </a:cubicBezTo>
                <a:lnTo>
                  <a:pt x="919899" y="355752"/>
                </a:lnTo>
                <a:cubicBezTo>
                  <a:pt x="906589" y="358101"/>
                  <a:pt x="884377" y="358508"/>
                  <a:pt x="871067" y="348996"/>
                </a:cubicBezTo>
                <a:cubicBezTo>
                  <a:pt x="865835" y="331038"/>
                  <a:pt x="859434" y="313588"/>
                  <a:pt x="851941" y="296710"/>
                </a:cubicBezTo>
                <a:cubicBezTo>
                  <a:pt x="855954" y="280822"/>
                  <a:pt x="873315" y="266826"/>
                  <a:pt x="885037" y="260057"/>
                </a:cubicBezTo>
                <a:lnTo>
                  <a:pt x="854405" y="206984"/>
                </a:lnTo>
                <a:cubicBezTo>
                  <a:pt x="842581" y="213804"/>
                  <a:pt x="821499" y="221907"/>
                  <a:pt x="805700" y="217182"/>
                </a:cubicBezTo>
                <a:cubicBezTo>
                  <a:pt x="794880" y="202565"/>
                  <a:pt x="783094" y="188722"/>
                  <a:pt x="770521" y="175653"/>
                </a:cubicBezTo>
                <a:cubicBezTo>
                  <a:pt x="768311" y="159156"/>
                  <a:pt x="780059" y="139534"/>
                  <a:pt x="788936" y="128930"/>
                </a:cubicBezTo>
                <a:lnTo>
                  <a:pt x="742010" y="89560"/>
                </a:lnTo>
                <a:cubicBezTo>
                  <a:pt x="733031" y="100253"/>
                  <a:pt x="715429" y="115443"/>
                  <a:pt x="698626" y="115798"/>
                </a:cubicBezTo>
                <a:cubicBezTo>
                  <a:pt x="684009" y="106172"/>
                  <a:pt x="668756" y="97396"/>
                  <a:pt x="652957" y="89598"/>
                </a:cubicBezTo>
                <a:cubicBezTo>
                  <a:pt x="644601" y="74904"/>
                  <a:pt x="648982" y="51841"/>
                  <a:pt x="653796" y="38607"/>
                </a:cubicBezTo>
                <a:lnTo>
                  <a:pt x="596201" y="17691"/>
                </a:lnTo>
                <a:cubicBezTo>
                  <a:pt x="591312" y="31165"/>
                  <a:pt x="579475" y="52171"/>
                  <a:pt x="563130" y="57607"/>
                </a:cubicBezTo>
                <a:cubicBezTo>
                  <a:pt x="546950" y="53835"/>
                  <a:pt x="530453" y="50939"/>
                  <a:pt x="513626" y="49110"/>
                </a:cubicBezTo>
                <a:cubicBezTo>
                  <a:pt x="499859" y="38519"/>
                  <a:pt x="495922" y="14452"/>
                  <a:pt x="495922" y="0"/>
                </a:cubicBezTo>
                <a:lnTo>
                  <a:pt x="434606" y="0"/>
                </a:lnTo>
                <a:cubicBezTo>
                  <a:pt x="434606" y="14757"/>
                  <a:pt x="430517" y="39560"/>
                  <a:pt x="416077" y="49783"/>
                </a:cubicBezTo>
                <a:cubicBezTo>
                  <a:pt x="400215" y="51714"/>
                  <a:pt x="384632" y="54521"/>
                  <a:pt x="369392" y="58166"/>
                </a:cubicBezTo>
                <a:cubicBezTo>
                  <a:pt x="351980" y="53860"/>
                  <a:pt x="339420" y="31699"/>
                  <a:pt x="334327" y="17691"/>
                </a:cubicBezTo>
                <a:lnTo>
                  <a:pt x="276733" y="38633"/>
                </a:lnTo>
                <a:cubicBezTo>
                  <a:pt x="281927" y="52984"/>
                  <a:pt x="286638" y="78879"/>
                  <a:pt x="275145" y="93154"/>
                </a:cubicBezTo>
                <a:cubicBezTo>
                  <a:pt x="262000" y="99923"/>
                  <a:pt x="249262" y="107365"/>
                  <a:pt x="236982" y="115430"/>
                </a:cubicBezTo>
                <a:cubicBezTo>
                  <a:pt x="218744" y="118579"/>
                  <a:pt x="198412" y="101358"/>
                  <a:pt x="188518" y="89560"/>
                </a:cubicBezTo>
                <a:lnTo>
                  <a:pt x="141605" y="128943"/>
                </a:lnTo>
                <a:cubicBezTo>
                  <a:pt x="151650" y="140995"/>
                  <a:pt x="165468" y="164680"/>
                  <a:pt x="158267" y="182194"/>
                </a:cubicBezTo>
                <a:cubicBezTo>
                  <a:pt x="148894" y="192366"/>
                  <a:pt x="140004" y="202971"/>
                  <a:pt x="131660" y="214033"/>
                </a:cubicBezTo>
                <a:cubicBezTo>
                  <a:pt x="115671" y="224408"/>
                  <a:pt x="89750" y="214858"/>
                  <a:pt x="76111" y="206984"/>
                </a:cubicBezTo>
                <a:lnTo>
                  <a:pt x="45491" y="260057"/>
                </a:lnTo>
                <a:cubicBezTo>
                  <a:pt x="59232" y="267995"/>
                  <a:pt x="80733" y="285889"/>
                  <a:pt x="79362" y="305104"/>
                </a:cubicBezTo>
                <a:cubicBezTo>
                  <a:pt x="74218" y="317436"/>
                  <a:pt x="69634" y="330022"/>
                  <a:pt x="65659" y="342912"/>
                </a:cubicBezTo>
                <a:cubicBezTo>
                  <a:pt x="54419" y="358609"/>
                  <a:pt x="26327" y="358533"/>
                  <a:pt x="10629" y="355752"/>
                </a:cubicBezTo>
                <a:lnTo>
                  <a:pt x="0" y="416128"/>
                </a:lnTo>
                <a:cubicBezTo>
                  <a:pt x="15976" y="418934"/>
                  <a:pt x="43014" y="428764"/>
                  <a:pt x="47485" y="448030"/>
                </a:cubicBezTo>
                <a:cubicBezTo>
                  <a:pt x="47231" y="454329"/>
                  <a:pt x="47028" y="460654"/>
                  <a:pt x="47028" y="467029"/>
                </a:cubicBezTo>
                <a:cubicBezTo>
                  <a:pt x="47028" y="473405"/>
                  <a:pt x="47231" y="479755"/>
                  <a:pt x="47485" y="486054"/>
                </a:cubicBezTo>
                <a:cubicBezTo>
                  <a:pt x="42976" y="505320"/>
                  <a:pt x="15976" y="515124"/>
                  <a:pt x="0" y="517931"/>
                </a:cubicBezTo>
                <a:lnTo>
                  <a:pt x="10629" y="578319"/>
                </a:lnTo>
                <a:cubicBezTo>
                  <a:pt x="26327" y="575538"/>
                  <a:pt x="54419" y="575424"/>
                  <a:pt x="65659" y="591159"/>
                </a:cubicBezTo>
                <a:cubicBezTo>
                  <a:pt x="69634" y="604037"/>
                  <a:pt x="74231" y="616635"/>
                  <a:pt x="79375" y="628967"/>
                </a:cubicBezTo>
                <a:cubicBezTo>
                  <a:pt x="80759" y="648169"/>
                  <a:pt x="59232" y="666051"/>
                  <a:pt x="45491" y="674014"/>
                </a:cubicBezTo>
                <a:lnTo>
                  <a:pt x="76111" y="727087"/>
                </a:lnTo>
                <a:cubicBezTo>
                  <a:pt x="89776" y="719201"/>
                  <a:pt x="115709" y="709676"/>
                  <a:pt x="131660" y="720026"/>
                </a:cubicBezTo>
                <a:cubicBezTo>
                  <a:pt x="140017" y="731100"/>
                  <a:pt x="148907" y="741705"/>
                  <a:pt x="158280" y="751890"/>
                </a:cubicBezTo>
                <a:cubicBezTo>
                  <a:pt x="165468" y="769416"/>
                  <a:pt x="151650" y="793089"/>
                  <a:pt x="141605" y="805091"/>
                </a:cubicBezTo>
                <a:lnTo>
                  <a:pt x="188569" y="844473"/>
                </a:lnTo>
                <a:cubicBezTo>
                  <a:pt x="198412" y="832713"/>
                  <a:pt x="218732" y="815479"/>
                  <a:pt x="236982" y="818629"/>
                </a:cubicBezTo>
                <a:cubicBezTo>
                  <a:pt x="249262" y="826706"/>
                  <a:pt x="262013" y="834123"/>
                  <a:pt x="275158" y="840892"/>
                </a:cubicBezTo>
                <a:cubicBezTo>
                  <a:pt x="286664" y="855192"/>
                  <a:pt x="281978" y="881075"/>
                  <a:pt x="276733" y="895426"/>
                </a:cubicBezTo>
                <a:lnTo>
                  <a:pt x="334327" y="916381"/>
                </a:lnTo>
                <a:cubicBezTo>
                  <a:pt x="339420" y="902360"/>
                  <a:pt x="351980" y="880211"/>
                  <a:pt x="369366" y="875880"/>
                </a:cubicBezTo>
                <a:cubicBezTo>
                  <a:pt x="384632" y="879538"/>
                  <a:pt x="400215" y="882345"/>
                  <a:pt x="416102" y="884288"/>
                </a:cubicBezTo>
                <a:cubicBezTo>
                  <a:pt x="430517" y="894511"/>
                  <a:pt x="434606" y="919302"/>
                  <a:pt x="434606" y="934046"/>
                </a:cubicBezTo>
                <a:lnTo>
                  <a:pt x="495922" y="934046"/>
                </a:lnTo>
                <a:cubicBezTo>
                  <a:pt x="495922" y="919606"/>
                  <a:pt x="499859" y="895527"/>
                  <a:pt x="513600" y="884948"/>
                </a:cubicBezTo>
                <a:cubicBezTo>
                  <a:pt x="530453" y="883119"/>
                  <a:pt x="546963" y="880211"/>
                  <a:pt x="563156" y="876465"/>
                </a:cubicBezTo>
                <a:cubicBezTo>
                  <a:pt x="579475" y="881887"/>
                  <a:pt x="591312" y="902906"/>
                  <a:pt x="596201" y="916368"/>
                </a:cubicBezTo>
                <a:lnTo>
                  <a:pt x="653796" y="895413"/>
                </a:lnTo>
                <a:cubicBezTo>
                  <a:pt x="648982" y="882205"/>
                  <a:pt x="644613" y="859142"/>
                  <a:pt x="652957" y="844448"/>
                </a:cubicBezTo>
                <a:cubicBezTo>
                  <a:pt x="668756" y="836650"/>
                  <a:pt x="684022" y="827874"/>
                  <a:pt x="698677" y="818235"/>
                </a:cubicBezTo>
                <a:cubicBezTo>
                  <a:pt x="715479" y="818616"/>
                  <a:pt x="733031" y="833793"/>
                  <a:pt x="742010" y="844473"/>
                </a:cubicBezTo>
                <a:lnTo>
                  <a:pt x="788936" y="805091"/>
                </a:lnTo>
                <a:cubicBezTo>
                  <a:pt x="780059" y="794512"/>
                  <a:pt x="768311" y="774903"/>
                  <a:pt x="770521" y="758418"/>
                </a:cubicBezTo>
                <a:cubicBezTo>
                  <a:pt x="783094" y="745324"/>
                  <a:pt x="794880" y="731481"/>
                  <a:pt x="805713" y="716864"/>
                </a:cubicBezTo>
                <a:cubicBezTo>
                  <a:pt x="821499" y="712139"/>
                  <a:pt x="842581" y="720242"/>
                  <a:pt x="854405" y="727062"/>
                </a:cubicBezTo>
                <a:lnTo>
                  <a:pt x="885037" y="674014"/>
                </a:lnTo>
                <a:cubicBezTo>
                  <a:pt x="873315" y="667219"/>
                  <a:pt x="855954" y="653224"/>
                  <a:pt x="851941" y="637336"/>
                </a:cubicBezTo>
                <a:cubicBezTo>
                  <a:pt x="859434" y="620458"/>
                  <a:pt x="865835" y="602996"/>
                  <a:pt x="871093" y="585025"/>
                </a:cubicBezTo>
                <a:cubicBezTo>
                  <a:pt x="884389" y="575538"/>
                  <a:pt x="906589" y="575945"/>
                  <a:pt x="919899" y="578307"/>
                </a:cubicBezTo>
                <a:lnTo>
                  <a:pt x="930528" y="517931"/>
                </a:lnTo>
                <a:cubicBezTo>
                  <a:pt x="917219" y="515581"/>
                  <a:pt x="896226" y="508380"/>
                  <a:pt x="886968" y="494906"/>
                </a:cubicBezTo>
                <a:close/>
                <a:moveTo>
                  <a:pt x="662101" y="467029"/>
                </a:moveTo>
                <a:cubicBezTo>
                  <a:pt x="662101" y="573913"/>
                  <a:pt x="575462" y="660577"/>
                  <a:pt x="468553" y="660577"/>
                </a:cubicBezTo>
                <a:cubicBezTo>
                  <a:pt x="361670" y="660577"/>
                  <a:pt x="275018" y="573913"/>
                  <a:pt x="275018" y="467029"/>
                </a:cubicBezTo>
                <a:cubicBezTo>
                  <a:pt x="275018" y="360133"/>
                  <a:pt x="361670" y="273481"/>
                  <a:pt x="468553" y="273481"/>
                </a:cubicBezTo>
                <a:cubicBezTo>
                  <a:pt x="575462" y="273481"/>
                  <a:pt x="662101" y="360133"/>
                  <a:pt x="662101" y="467029"/>
                </a:cubicBezTo>
                <a:close/>
              </a:path>
            </a:pathLst>
          </a:custGeom>
          <a:solidFill>
            <a:srgbClr val="DDE1E8">
              <a:alpha val="10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pt-BR" sz="720" dirty="0"/>
          </a:p>
        </p:txBody>
      </p:sp>
      <p:sp>
        <p:nvSpPr>
          <p:cNvPr id="40" name="TextBox A">
            <a:extLst>
              <a:ext uri="{FF2B5EF4-FFF2-40B4-BE49-F238E27FC236}">
                <a16:creationId xmlns:a16="http://schemas.microsoft.com/office/drawing/2014/main" id="{FC1D6868-946F-4125-853A-4CA0F1B9F6E7}"/>
              </a:ext>
            </a:extLst>
          </p:cNvPr>
          <p:cNvSpPr txBox="1"/>
          <p:nvPr/>
        </p:nvSpPr>
        <p:spPr>
          <a:xfrm>
            <a:off x="817391" y="1633025"/>
            <a:ext cx="1089488" cy="5487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CIDADÃO NO CENTRO DO PROCESSO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3" name="TextBox B">
            <a:extLst>
              <a:ext uri="{FF2B5EF4-FFF2-40B4-BE49-F238E27FC236}">
                <a16:creationId xmlns:a16="http://schemas.microsoft.com/office/drawing/2014/main" id="{E79C2780-42B1-4B34-9929-FB8D0A838E98}"/>
              </a:ext>
            </a:extLst>
          </p:cNvPr>
          <p:cNvSpPr txBox="1"/>
          <p:nvPr/>
        </p:nvSpPr>
        <p:spPr>
          <a:xfrm>
            <a:off x="657091" y="2578800"/>
            <a:ext cx="1232778" cy="799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BOA-FÉ DO CIDADÃO</a:t>
            </a:r>
          </a:p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solidFill>
                  <a:schemeClr val="tx2"/>
                </a:solidFill>
                <a:latin typeface="+mj-lt"/>
                <a:ea typeface="Roboto-Regular" charset="77"/>
                <a:cs typeface="Roboto-Regular" charset="77"/>
              </a:rPr>
              <a:t>RESPEITO A TODOS OS ATORES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4" name="TextBox C">
            <a:extLst>
              <a:ext uri="{FF2B5EF4-FFF2-40B4-BE49-F238E27FC236}">
                <a16:creationId xmlns:a16="http://schemas.microsoft.com/office/drawing/2014/main" id="{11FCB621-F188-483E-BBE2-523C6AC07172}"/>
              </a:ext>
            </a:extLst>
          </p:cNvPr>
          <p:cNvSpPr txBox="1"/>
          <p:nvPr/>
        </p:nvSpPr>
        <p:spPr>
          <a:xfrm>
            <a:off x="710507" y="3788739"/>
            <a:ext cx="1232779" cy="622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SIMPLIFICAÇÃO E GERENCIAMENTO DE RISCOS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7" name="TextBox D">
            <a:extLst>
              <a:ext uri="{FF2B5EF4-FFF2-40B4-BE49-F238E27FC236}">
                <a16:creationId xmlns:a16="http://schemas.microsoft.com/office/drawing/2014/main" id="{D6BCEB80-EA24-4859-BB9A-828CAB1E4AC3}"/>
              </a:ext>
            </a:extLst>
          </p:cNvPr>
          <p:cNvSpPr txBox="1"/>
          <p:nvPr/>
        </p:nvSpPr>
        <p:spPr>
          <a:xfrm>
            <a:off x="7917845" y="1805139"/>
            <a:ext cx="1205298" cy="8090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ÚNICO PONTO DE  CONTATO ENTRADA ÚNICA DE DADOS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8" name="TextBox E">
            <a:extLst>
              <a:ext uri="{FF2B5EF4-FFF2-40B4-BE49-F238E27FC236}">
                <a16:creationId xmlns:a16="http://schemas.microsoft.com/office/drawing/2014/main" id="{38286BD1-24B6-4D16-A916-84310151B5EA}"/>
              </a:ext>
            </a:extLst>
          </p:cNvPr>
          <p:cNvSpPr txBox="1"/>
          <p:nvPr/>
        </p:nvSpPr>
        <p:spPr>
          <a:xfrm>
            <a:off x="7916574" y="3179895"/>
            <a:ext cx="1583469" cy="11305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FACILITAÇÃO DA CONFORMIDADE VOLUNTÁRIA, ARRECADAÇÃO ESPONTÂNEA E REDUÇÃO DO LITÍGIO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pic>
        <p:nvPicPr>
          <p:cNvPr id="52" name="Icon A">
            <a:extLst>
              <a:ext uri="{FF2B5EF4-FFF2-40B4-BE49-F238E27FC236}">
                <a16:creationId xmlns:a16="http://schemas.microsoft.com/office/drawing/2014/main" id="{E964A261-44EC-4D52-85D0-F67399180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91448" y="1710743"/>
            <a:ext cx="429988" cy="429988"/>
          </a:xfrm>
          <a:prstGeom prst="rect">
            <a:avLst/>
          </a:prstGeom>
          <a:effectLst/>
        </p:spPr>
      </p:pic>
      <p:pic>
        <p:nvPicPr>
          <p:cNvPr id="55" name="Icon B">
            <a:extLst>
              <a:ext uri="{FF2B5EF4-FFF2-40B4-BE49-F238E27FC236}">
                <a16:creationId xmlns:a16="http://schemas.microsoft.com/office/drawing/2014/main" id="{69E50F8F-2EED-4661-B118-4A8E2A27B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96314" y="2748966"/>
            <a:ext cx="429988" cy="429988"/>
          </a:xfrm>
          <a:prstGeom prst="rect">
            <a:avLst/>
          </a:prstGeom>
          <a:effectLst/>
        </p:spPr>
      </p:pic>
      <p:pic>
        <p:nvPicPr>
          <p:cNvPr id="56" name="Icon C">
            <a:extLst>
              <a:ext uri="{FF2B5EF4-FFF2-40B4-BE49-F238E27FC236}">
                <a16:creationId xmlns:a16="http://schemas.microsoft.com/office/drawing/2014/main" id="{AD45FB28-7E72-4DE7-AEEB-62EF3F363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86758" y="3801139"/>
            <a:ext cx="429988" cy="429988"/>
          </a:xfrm>
          <a:prstGeom prst="rect">
            <a:avLst/>
          </a:prstGeom>
          <a:effectLst/>
        </p:spPr>
      </p:pic>
      <p:pic>
        <p:nvPicPr>
          <p:cNvPr id="59" name="Icon D">
            <a:extLst>
              <a:ext uri="{FF2B5EF4-FFF2-40B4-BE49-F238E27FC236}">
                <a16:creationId xmlns:a16="http://schemas.microsoft.com/office/drawing/2014/main" id="{ABB6AEBE-675A-43F4-9D37-A3A96E6F1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66451" y="2016478"/>
            <a:ext cx="429988" cy="429988"/>
          </a:xfrm>
          <a:prstGeom prst="rect">
            <a:avLst/>
          </a:prstGeom>
          <a:effectLst/>
        </p:spPr>
      </p:pic>
      <p:pic>
        <p:nvPicPr>
          <p:cNvPr id="60" name="Icon E">
            <a:extLst>
              <a:ext uri="{FF2B5EF4-FFF2-40B4-BE49-F238E27FC236}">
                <a16:creationId xmlns:a16="http://schemas.microsoft.com/office/drawing/2014/main" id="{4C2E3A11-6026-4AED-AD0B-4451869D8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67613" y="3547139"/>
            <a:ext cx="429988" cy="429988"/>
          </a:xfrm>
          <a:prstGeom prst="rect">
            <a:avLst/>
          </a:prstGeom>
          <a:effectLst/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DF7D4B81-C003-C0B8-DE0B-F21A3C7B16ED}"/>
              </a:ext>
            </a:extLst>
          </p:cNvPr>
          <p:cNvGrpSpPr/>
          <p:nvPr/>
        </p:nvGrpSpPr>
        <p:grpSpPr>
          <a:xfrm>
            <a:off x="-48332" y="5067058"/>
            <a:ext cx="9801932" cy="601904"/>
            <a:chOff x="0" y="0"/>
            <a:chExt cx="24504830" cy="150476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0BB6400-9BB2-AF2A-2B40-DE2EE9891225}"/>
                </a:ext>
              </a:extLst>
            </p:cNvPr>
            <p:cNvSpPr/>
            <p:nvPr/>
          </p:nvSpPr>
          <p:spPr>
            <a:xfrm>
              <a:off x="15014807" y="0"/>
              <a:ext cx="9490022" cy="1504760"/>
            </a:xfrm>
            <a:custGeom>
              <a:avLst/>
              <a:gdLst/>
              <a:ahLst/>
              <a:cxnLst/>
              <a:rect l="l" t="t" r="r" b="b"/>
              <a:pathLst>
                <a:path w="9490022" h="1504760">
                  <a:moveTo>
                    <a:pt x="0" y="0"/>
                  </a:moveTo>
                  <a:lnTo>
                    <a:pt x="9490023" y="0"/>
                  </a:lnTo>
                  <a:lnTo>
                    <a:pt x="9490023" y="1504760"/>
                  </a:lnTo>
                  <a:lnTo>
                    <a:pt x="0" y="150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6E40E42-1289-7418-D982-E194C769CCD7}"/>
                </a:ext>
              </a:extLst>
            </p:cNvPr>
            <p:cNvSpPr/>
            <p:nvPr/>
          </p:nvSpPr>
          <p:spPr>
            <a:xfrm>
              <a:off x="0" y="658274"/>
              <a:ext cx="13030765" cy="846487"/>
            </a:xfrm>
            <a:custGeom>
              <a:avLst/>
              <a:gdLst/>
              <a:ahLst/>
              <a:cxnLst/>
              <a:rect l="l" t="t" r="r" b="b"/>
              <a:pathLst>
                <a:path w="13030765" h="846487">
                  <a:moveTo>
                    <a:pt x="0" y="0"/>
                  </a:moveTo>
                  <a:lnTo>
                    <a:pt x="13030765" y="0"/>
                  </a:lnTo>
                  <a:lnTo>
                    <a:pt x="13030765" y="846486"/>
                  </a:lnTo>
                  <a:lnTo>
                    <a:pt x="0" y="84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7" name="Shape 109">
            <a:extLst>
              <a:ext uri="{FF2B5EF4-FFF2-40B4-BE49-F238E27FC236}">
                <a16:creationId xmlns:a16="http://schemas.microsoft.com/office/drawing/2014/main" id="{A8C08814-3FA9-4499-D353-10C333A41835}"/>
              </a:ext>
            </a:extLst>
          </p:cNvPr>
          <p:cNvSpPr txBox="1"/>
          <p:nvPr/>
        </p:nvSpPr>
        <p:spPr>
          <a:xfrm>
            <a:off x="78029" y="523118"/>
            <a:ext cx="9612978" cy="74850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b" anchorCtr="0">
            <a:noAutofit/>
          </a:bodyPr>
          <a:lstStyle/>
          <a:p>
            <a:pPr algn="ctr" defTabSz="1219170">
              <a:buSzPct val="25000"/>
            </a:pPr>
            <a:r>
              <a:rPr lang="pt-BR" sz="4000" dirty="0">
                <a:solidFill>
                  <a:srgbClr val="002060"/>
                </a:solidFill>
                <a:latin typeface="+mj-lt"/>
                <a:ea typeface="Roboto Slab"/>
                <a:cs typeface="Roboto Slab"/>
                <a:sym typeface="Roboto Slab"/>
              </a:rPr>
              <a:t>PNR - Pontos Fortes e Diretrizes</a:t>
            </a:r>
          </a:p>
        </p:txBody>
      </p:sp>
    </p:spTree>
    <p:extLst>
      <p:ext uri="{BB962C8B-B14F-4D97-AF65-F5344CB8AC3E}">
        <p14:creationId xmlns:p14="http://schemas.microsoft.com/office/powerpoint/2010/main" val="99289912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1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68455 -0.00015 L 3.88889E-6 -3.45679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77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decel="100000" fill="hold" nodeType="withEffect">
                                  <p:stCondLst>
                                    <p:cond delay="770"/>
                                  </p:stCondLst>
                                  <p:childTnLst>
                                    <p:animMotion origin="layout" path="M -0.68455 -0.00016 L 6.94444E-7 3.82716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0.68455 -0.00015 L 1.94444E-6 -1.11111E-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68455 -0.00016 L -3.19444E-6 2.46914E-6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decel="100000" fill="hold" nodeType="withEffect">
                                  <p:stCondLst>
                                    <p:cond delay="820"/>
                                  </p:stCondLst>
                                  <p:childTnLst>
                                    <p:animMotion origin="layout" path="M -0.68455 -0.00015 L -1.38889E-7 -3.7037E-6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68455 -0.00016 L 3.88889E-6 3.08642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0.68455 -0.00016 L 3.19444E-6 1.60494E-6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0.68455 -0.00015 L 4.72222E-6 -4.69136E-6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0.68455 -0.00015 L 3.88889E-6 -4.69136E-6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7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1.38889E-6 -3.45679E-6 L 0.68481 0.00016 " pathEditMode="relative" rAng="0" ptsTypes="AA">
                                      <p:cBhvr>
                                        <p:cTn id="106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-1.7284E-6 L 0.68481 0.00016 " pathEditMode="relative" rAng="0" ptsTypes="AA">
                                      <p:cBhvr>
                                        <p:cTn id="110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9.87654E-7 L 0.68481 0.00015 " pathEditMode="relative" rAng="0" ptsTypes="AA">
                                      <p:cBhvr>
                                        <p:cTn id="114" dur="75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77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decel="100000" fill="hold" nodeType="withEffect">
                                  <p:stCondLst>
                                    <p:cond delay="770"/>
                                  </p:stCondLst>
                                  <p:childTnLst>
                                    <p:animMotion origin="layout" path="M -1.80556E-6 3.95062E-6 L 0.68481 0.00015 " pathEditMode="relative" rAng="0" ptsTypes="AA">
                                      <p:cBhvr>
                                        <p:cTn id="118" dur="75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38889E-6 1.60494E-6 L 0.68481 0.00015 " pathEditMode="relative" rAng="0" ptsTypes="AA">
                                      <p:cBhvr>
                                        <p:cTn id="122" dur="75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decel="100000" fill="hold" nodeType="withEffect">
                                  <p:stCondLst>
                                    <p:cond delay="820"/>
                                  </p:stCondLst>
                                  <p:childTnLst>
                                    <p:animMotion origin="layout" path="M 4.58333E-6 1.60494E-6 L 0.6848 0.00015 " pathEditMode="relative" rAng="0" ptsTypes="AA">
                                      <p:cBhvr>
                                        <p:cTn id="126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40" grpId="0"/>
      <p:bldP spid="40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Connector A">
            <a:extLst>
              <a:ext uri="{FF2B5EF4-FFF2-40B4-BE49-F238E27FC236}">
                <a16:creationId xmlns:a16="http://schemas.microsoft.com/office/drawing/2014/main" id="{0BE4570B-AA1A-44C3-BCD7-8C502765A3DC}"/>
              </a:ext>
            </a:extLst>
          </p:cNvPr>
          <p:cNvGrpSpPr/>
          <p:nvPr/>
        </p:nvGrpSpPr>
        <p:grpSpPr>
          <a:xfrm>
            <a:off x="2162567" y="1644718"/>
            <a:ext cx="1221468" cy="274315"/>
            <a:chOff x="5406418" y="3655388"/>
            <a:chExt cx="3053670" cy="685788"/>
          </a:xfrm>
        </p:grpSpPr>
        <p:sp>
          <p:nvSpPr>
            <p:cNvPr id="22" name="line"/>
            <p:cNvSpPr/>
            <p:nvPr/>
          </p:nvSpPr>
          <p:spPr>
            <a:xfrm>
              <a:off x="5406418" y="3655388"/>
              <a:ext cx="2939389" cy="571500"/>
            </a:xfrm>
            <a:custGeom>
              <a:avLst/>
              <a:gdLst/>
              <a:ahLst/>
              <a:cxnLst/>
              <a:rect l="0" t="0" r="0" b="0"/>
              <a:pathLst>
                <a:path w="2939389" h="571500">
                  <a:moveTo>
                    <a:pt x="2939389" y="571500"/>
                  </a:moveTo>
                  <a:lnTo>
                    <a:pt x="2367889" y="0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3" name="circle"/>
            <p:cNvSpPr/>
            <p:nvPr/>
          </p:nvSpPr>
          <p:spPr>
            <a:xfrm>
              <a:off x="8231526" y="4112601"/>
              <a:ext cx="228562" cy="228575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228561" y="114287"/>
                  </a:moveTo>
                  <a:cubicBezTo>
                    <a:pt x="228561" y="51168"/>
                    <a:pt x="177393" y="0"/>
                    <a:pt x="114274" y="0"/>
                  </a:cubicBezTo>
                  <a:cubicBezTo>
                    <a:pt x="51168" y="0"/>
                    <a:pt x="0" y="51168"/>
                    <a:pt x="0" y="114287"/>
                  </a:cubicBezTo>
                  <a:cubicBezTo>
                    <a:pt x="0" y="177406"/>
                    <a:pt x="51168" y="228574"/>
                    <a:pt x="114274" y="228574"/>
                  </a:cubicBezTo>
                  <a:cubicBezTo>
                    <a:pt x="177393" y="228574"/>
                    <a:pt x="228561" y="177406"/>
                    <a:pt x="228561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59" name="Connector E">
            <a:extLst>
              <a:ext uri="{FF2B5EF4-FFF2-40B4-BE49-F238E27FC236}">
                <a16:creationId xmlns:a16="http://schemas.microsoft.com/office/drawing/2014/main" id="{40B7D40A-7E32-40D1-8CE6-06F746186B4D}"/>
              </a:ext>
            </a:extLst>
          </p:cNvPr>
          <p:cNvGrpSpPr/>
          <p:nvPr/>
        </p:nvGrpSpPr>
        <p:grpSpPr>
          <a:xfrm>
            <a:off x="2162567" y="4305837"/>
            <a:ext cx="1221468" cy="274315"/>
            <a:chOff x="5406418" y="10308186"/>
            <a:chExt cx="3053670" cy="685787"/>
          </a:xfrm>
        </p:grpSpPr>
        <p:sp>
          <p:nvSpPr>
            <p:cNvPr id="24" name="line"/>
            <p:cNvSpPr/>
            <p:nvPr/>
          </p:nvSpPr>
          <p:spPr>
            <a:xfrm>
              <a:off x="5406418" y="10422473"/>
              <a:ext cx="2939389" cy="571500"/>
            </a:xfrm>
            <a:custGeom>
              <a:avLst/>
              <a:gdLst/>
              <a:ahLst/>
              <a:cxnLst/>
              <a:rect l="0" t="0" r="0" b="0"/>
              <a:pathLst>
                <a:path w="2939389" h="571500">
                  <a:moveTo>
                    <a:pt x="2939389" y="0"/>
                  </a:moveTo>
                  <a:lnTo>
                    <a:pt x="2367889" y="571500"/>
                  </a:lnTo>
                  <a:lnTo>
                    <a:pt x="0" y="57150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5" name="circle"/>
            <p:cNvSpPr/>
            <p:nvPr/>
          </p:nvSpPr>
          <p:spPr>
            <a:xfrm>
              <a:off x="8231526" y="10308186"/>
              <a:ext cx="228562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228561" y="114287"/>
                  </a:moveTo>
                  <a:cubicBezTo>
                    <a:pt x="228561" y="177406"/>
                    <a:pt x="177393" y="228574"/>
                    <a:pt x="114274" y="228574"/>
                  </a:cubicBezTo>
                  <a:cubicBezTo>
                    <a:pt x="51168" y="228574"/>
                    <a:pt x="0" y="177406"/>
                    <a:pt x="0" y="114287"/>
                  </a:cubicBezTo>
                  <a:cubicBezTo>
                    <a:pt x="0" y="51168"/>
                    <a:pt x="51168" y="0"/>
                    <a:pt x="114274" y="0"/>
                  </a:cubicBezTo>
                  <a:cubicBezTo>
                    <a:pt x="177393" y="0"/>
                    <a:pt x="228561" y="51168"/>
                    <a:pt x="228561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58" name="Connector F">
            <a:extLst>
              <a:ext uri="{FF2B5EF4-FFF2-40B4-BE49-F238E27FC236}">
                <a16:creationId xmlns:a16="http://schemas.microsoft.com/office/drawing/2014/main" id="{D7C75FEF-C573-4B1E-AAA0-9D58D6222580}"/>
              </a:ext>
            </a:extLst>
          </p:cNvPr>
          <p:cNvGrpSpPr/>
          <p:nvPr/>
        </p:nvGrpSpPr>
        <p:grpSpPr>
          <a:xfrm>
            <a:off x="1857768" y="3064401"/>
            <a:ext cx="1089886" cy="91430"/>
            <a:chOff x="4644419" y="7204598"/>
            <a:chExt cx="2724716" cy="228574"/>
          </a:xfrm>
        </p:grpSpPr>
        <p:sp>
          <p:nvSpPr>
            <p:cNvPr id="26" name="line"/>
            <p:cNvSpPr/>
            <p:nvPr/>
          </p:nvSpPr>
          <p:spPr>
            <a:xfrm>
              <a:off x="4644419" y="7318885"/>
              <a:ext cx="2610434" cy="4813"/>
            </a:xfrm>
            <a:custGeom>
              <a:avLst/>
              <a:gdLst/>
              <a:ahLst/>
              <a:cxnLst/>
              <a:rect l="0" t="0" r="0" b="0"/>
              <a:pathLst>
                <a:path w="2610434" h="4813">
                  <a:moveTo>
                    <a:pt x="2610434" y="0"/>
                  </a:moveTo>
                  <a:lnTo>
                    <a:pt x="1924646" y="4813"/>
                  </a:lnTo>
                  <a:lnTo>
                    <a:pt x="0" y="4813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7" name="circle"/>
            <p:cNvSpPr/>
            <p:nvPr/>
          </p:nvSpPr>
          <p:spPr>
            <a:xfrm>
              <a:off x="7140573" y="7204598"/>
              <a:ext cx="228562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228561" y="114287"/>
                  </a:moveTo>
                  <a:cubicBezTo>
                    <a:pt x="228561" y="51168"/>
                    <a:pt x="177393" y="0"/>
                    <a:pt x="114274" y="0"/>
                  </a:cubicBezTo>
                  <a:cubicBezTo>
                    <a:pt x="51168" y="0"/>
                    <a:pt x="0" y="51168"/>
                    <a:pt x="0" y="114287"/>
                  </a:cubicBezTo>
                  <a:cubicBezTo>
                    <a:pt x="0" y="177406"/>
                    <a:pt x="51168" y="228574"/>
                    <a:pt x="114274" y="228574"/>
                  </a:cubicBezTo>
                  <a:cubicBezTo>
                    <a:pt x="177393" y="228574"/>
                    <a:pt x="228561" y="177406"/>
                    <a:pt x="228561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60" name="Connector B">
            <a:extLst>
              <a:ext uri="{FF2B5EF4-FFF2-40B4-BE49-F238E27FC236}">
                <a16:creationId xmlns:a16="http://schemas.microsoft.com/office/drawing/2014/main" id="{E10F05CC-8BC8-46B4-9270-B46D179EB45B}"/>
              </a:ext>
            </a:extLst>
          </p:cNvPr>
          <p:cNvGrpSpPr/>
          <p:nvPr/>
        </p:nvGrpSpPr>
        <p:grpSpPr>
          <a:xfrm>
            <a:off x="6372006" y="1644718"/>
            <a:ext cx="1221463" cy="274315"/>
            <a:chOff x="15930014" y="3655388"/>
            <a:chExt cx="3053659" cy="685788"/>
          </a:xfrm>
        </p:grpSpPr>
        <p:sp>
          <p:nvSpPr>
            <p:cNvPr id="28" name="line"/>
            <p:cNvSpPr/>
            <p:nvPr/>
          </p:nvSpPr>
          <p:spPr>
            <a:xfrm>
              <a:off x="16044296" y="3655388"/>
              <a:ext cx="2939377" cy="571500"/>
            </a:xfrm>
            <a:custGeom>
              <a:avLst/>
              <a:gdLst/>
              <a:ahLst/>
              <a:cxnLst/>
              <a:rect l="0" t="0" r="0" b="0"/>
              <a:pathLst>
                <a:path w="2939376" h="571500">
                  <a:moveTo>
                    <a:pt x="0" y="571500"/>
                  </a:moveTo>
                  <a:lnTo>
                    <a:pt x="571500" y="0"/>
                  </a:lnTo>
                  <a:lnTo>
                    <a:pt x="2939376" y="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9" name="circle"/>
            <p:cNvSpPr/>
            <p:nvPr/>
          </p:nvSpPr>
          <p:spPr>
            <a:xfrm>
              <a:off x="15930014" y="4112601"/>
              <a:ext cx="228561" cy="228575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0" y="114287"/>
                  </a:moveTo>
                  <a:cubicBezTo>
                    <a:pt x="0" y="51168"/>
                    <a:pt x="51168" y="0"/>
                    <a:pt x="114287" y="0"/>
                  </a:cubicBezTo>
                  <a:cubicBezTo>
                    <a:pt x="177393" y="0"/>
                    <a:pt x="228561" y="51168"/>
                    <a:pt x="228561" y="114287"/>
                  </a:cubicBezTo>
                  <a:cubicBezTo>
                    <a:pt x="228561" y="177406"/>
                    <a:pt x="177393" y="228574"/>
                    <a:pt x="114287" y="228574"/>
                  </a:cubicBezTo>
                  <a:cubicBezTo>
                    <a:pt x="51168" y="228574"/>
                    <a:pt x="0" y="177406"/>
                    <a:pt x="0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62" name="Connector D">
            <a:extLst>
              <a:ext uri="{FF2B5EF4-FFF2-40B4-BE49-F238E27FC236}">
                <a16:creationId xmlns:a16="http://schemas.microsoft.com/office/drawing/2014/main" id="{72EDE5DB-1028-4B64-AB14-843DA4B767DE}"/>
              </a:ext>
            </a:extLst>
          </p:cNvPr>
          <p:cNvGrpSpPr/>
          <p:nvPr/>
        </p:nvGrpSpPr>
        <p:grpSpPr>
          <a:xfrm>
            <a:off x="6372006" y="4305837"/>
            <a:ext cx="1221463" cy="274315"/>
            <a:chOff x="15930014" y="10308186"/>
            <a:chExt cx="3053659" cy="685787"/>
          </a:xfrm>
        </p:grpSpPr>
        <p:sp>
          <p:nvSpPr>
            <p:cNvPr id="30" name="line"/>
            <p:cNvSpPr/>
            <p:nvPr/>
          </p:nvSpPr>
          <p:spPr>
            <a:xfrm>
              <a:off x="16044296" y="10422473"/>
              <a:ext cx="2939377" cy="571500"/>
            </a:xfrm>
            <a:custGeom>
              <a:avLst/>
              <a:gdLst/>
              <a:ahLst/>
              <a:cxnLst/>
              <a:rect l="0" t="0" r="0" b="0"/>
              <a:pathLst>
                <a:path w="2939376" h="571500">
                  <a:moveTo>
                    <a:pt x="0" y="0"/>
                  </a:moveTo>
                  <a:lnTo>
                    <a:pt x="571500" y="571500"/>
                  </a:lnTo>
                  <a:lnTo>
                    <a:pt x="2939376" y="57150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31" name="circle"/>
            <p:cNvSpPr/>
            <p:nvPr/>
          </p:nvSpPr>
          <p:spPr>
            <a:xfrm>
              <a:off x="15930014" y="10308186"/>
              <a:ext cx="228561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0" y="114287"/>
                  </a:moveTo>
                  <a:cubicBezTo>
                    <a:pt x="0" y="177406"/>
                    <a:pt x="51168" y="228574"/>
                    <a:pt x="114287" y="228574"/>
                  </a:cubicBezTo>
                  <a:cubicBezTo>
                    <a:pt x="177393" y="228574"/>
                    <a:pt x="228561" y="177406"/>
                    <a:pt x="228561" y="114287"/>
                  </a:cubicBezTo>
                  <a:cubicBezTo>
                    <a:pt x="228561" y="51168"/>
                    <a:pt x="177393" y="0"/>
                    <a:pt x="114287" y="0"/>
                  </a:cubicBezTo>
                  <a:cubicBezTo>
                    <a:pt x="51168" y="0"/>
                    <a:pt x="0" y="51168"/>
                    <a:pt x="0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61" name="Connector C">
            <a:extLst>
              <a:ext uri="{FF2B5EF4-FFF2-40B4-BE49-F238E27FC236}">
                <a16:creationId xmlns:a16="http://schemas.microsoft.com/office/drawing/2014/main" id="{8145E9B9-E9D6-488A-A775-B3A4B00B7D6D}"/>
              </a:ext>
            </a:extLst>
          </p:cNvPr>
          <p:cNvGrpSpPr/>
          <p:nvPr/>
        </p:nvGrpSpPr>
        <p:grpSpPr>
          <a:xfrm>
            <a:off x="6808388" y="3064401"/>
            <a:ext cx="1089881" cy="91430"/>
            <a:chOff x="17020968" y="7204598"/>
            <a:chExt cx="2724702" cy="228574"/>
          </a:xfrm>
        </p:grpSpPr>
        <p:sp>
          <p:nvSpPr>
            <p:cNvPr id="32" name="line"/>
            <p:cNvSpPr/>
            <p:nvPr/>
          </p:nvSpPr>
          <p:spPr>
            <a:xfrm>
              <a:off x="17135249" y="7318885"/>
              <a:ext cx="2610421" cy="4813"/>
            </a:xfrm>
            <a:custGeom>
              <a:avLst/>
              <a:gdLst/>
              <a:ahLst/>
              <a:cxnLst/>
              <a:rect l="0" t="0" r="0" b="0"/>
              <a:pathLst>
                <a:path w="2610421" h="4813">
                  <a:moveTo>
                    <a:pt x="0" y="0"/>
                  </a:moveTo>
                  <a:lnTo>
                    <a:pt x="685787" y="4813"/>
                  </a:lnTo>
                  <a:lnTo>
                    <a:pt x="2610421" y="4813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33" name="circle"/>
            <p:cNvSpPr/>
            <p:nvPr/>
          </p:nvSpPr>
          <p:spPr>
            <a:xfrm>
              <a:off x="17020968" y="7204598"/>
              <a:ext cx="228562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0" y="114287"/>
                  </a:moveTo>
                  <a:cubicBezTo>
                    <a:pt x="0" y="51168"/>
                    <a:pt x="51168" y="0"/>
                    <a:pt x="114287" y="0"/>
                  </a:cubicBezTo>
                  <a:cubicBezTo>
                    <a:pt x="177393" y="0"/>
                    <a:pt x="228561" y="51168"/>
                    <a:pt x="228561" y="114287"/>
                  </a:cubicBezTo>
                  <a:cubicBezTo>
                    <a:pt x="228561" y="177406"/>
                    <a:pt x="177393" y="228574"/>
                    <a:pt x="114287" y="228574"/>
                  </a:cubicBezTo>
                  <a:cubicBezTo>
                    <a:pt x="51168" y="228574"/>
                    <a:pt x="0" y="177406"/>
                    <a:pt x="0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2" name="Gear">
            <a:extLst>
              <a:ext uri="{FF2B5EF4-FFF2-40B4-BE49-F238E27FC236}">
                <a16:creationId xmlns:a16="http://schemas.microsoft.com/office/drawing/2014/main" id="{78F68727-75A8-40A4-981F-779A72386E50}"/>
              </a:ext>
            </a:extLst>
          </p:cNvPr>
          <p:cNvGrpSpPr/>
          <p:nvPr/>
        </p:nvGrpSpPr>
        <p:grpSpPr>
          <a:xfrm>
            <a:off x="3129293" y="1372989"/>
            <a:ext cx="3497457" cy="3478155"/>
            <a:chOff x="7823231" y="2976065"/>
            <a:chExt cx="8743641" cy="8695388"/>
          </a:xfrm>
        </p:grpSpPr>
        <p:grpSp>
          <p:nvGrpSpPr>
            <p:cNvPr id="82" name="Part E">
              <a:extLst>
                <a:ext uri="{FF2B5EF4-FFF2-40B4-BE49-F238E27FC236}">
                  <a16:creationId xmlns:a16="http://schemas.microsoft.com/office/drawing/2014/main" id="{433CB214-937F-44C5-8F33-8B816D0CC1FB}"/>
                </a:ext>
              </a:extLst>
            </p:cNvPr>
            <p:cNvGrpSpPr/>
            <p:nvPr/>
          </p:nvGrpSpPr>
          <p:grpSpPr>
            <a:xfrm>
              <a:off x="8701807" y="8714357"/>
              <a:ext cx="3335693" cy="2957096"/>
              <a:chOff x="8701807" y="8714357"/>
              <a:chExt cx="3335693" cy="2957096"/>
            </a:xfrm>
          </p:grpSpPr>
          <p:sp>
            <p:nvSpPr>
              <p:cNvPr id="4" name="dark shape"/>
              <p:cNvSpPr/>
              <p:nvPr/>
            </p:nvSpPr>
            <p:spPr>
              <a:xfrm>
                <a:off x="8701807" y="8714360"/>
                <a:ext cx="3335693" cy="2957093"/>
              </a:xfrm>
              <a:custGeom>
                <a:avLst/>
                <a:gdLst/>
                <a:ahLst/>
                <a:cxnLst/>
                <a:rect l="0" t="0" r="0" b="0"/>
                <a:pathLst>
                  <a:path w="3335693" h="2957093">
                    <a:moveTo>
                      <a:pt x="1402943" y="0"/>
                    </a:moveTo>
                    <a:lnTo>
                      <a:pt x="223685" y="680847"/>
                    </a:lnTo>
                    <a:cubicBezTo>
                      <a:pt x="260261" y="738746"/>
                      <a:pt x="298551" y="795705"/>
                      <a:pt x="338315" y="851776"/>
                    </a:cubicBezTo>
                    <a:lnTo>
                      <a:pt x="40627" y="1152944"/>
                    </a:lnTo>
                    <a:cubicBezTo>
                      <a:pt x="1981" y="1192034"/>
                      <a:pt x="0" y="1254315"/>
                      <a:pt x="36080" y="1295793"/>
                    </a:cubicBezTo>
                    <a:lnTo>
                      <a:pt x="358470" y="1666481"/>
                    </a:lnTo>
                    <a:cubicBezTo>
                      <a:pt x="394550" y="1707959"/>
                      <a:pt x="456501" y="1714627"/>
                      <a:pt x="500570" y="1681772"/>
                    </a:cubicBezTo>
                    <a:lnTo>
                      <a:pt x="840485" y="1428470"/>
                    </a:lnTo>
                    <a:cubicBezTo>
                      <a:pt x="964679" y="1545234"/>
                      <a:pt x="1097813" y="1654759"/>
                      <a:pt x="1239545" y="1756092"/>
                    </a:cubicBezTo>
                    <a:lnTo>
                      <a:pt x="1055852" y="2138108"/>
                    </a:lnTo>
                    <a:cubicBezTo>
                      <a:pt x="1032027" y="2187651"/>
                      <a:pt x="1050416" y="2247176"/>
                      <a:pt x="1098016" y="2274658"/>
                    </a:cubicBezTo>
                    <a:lnTo>
                      <a:pt x="1523479" y="2520302"/>
                    </a:lnTo>
                    <a:cubicBezTo>
                      <a:pt x="1571078" y="2547785"/>
                      <a:pt x="1631823" y="2533942"/>
                      <a:pt x="1662823" y="2488539"/>
                    </a:cubicBezTo>
                    <a:lnTo>
                      <a:pt x="1902155" y="2137943"/>
                    </a:lnTo>
                    <a:cubicBezTo>
                      <a:pt x="2058454" y="2208669"/>
                      <a:pt x="2217445" y="2268220"/>
                      <a:pt x="2378189" y="2316721"/>
                    </a:cubicBezTo>
                    <a:lnTo>
                      <a:pt x="2328824" y="2737319"/>
                    </a:lnTo>
                    <a:cubicBezTo>
                      <a:pt x="2322410" y="2791917"/>
                      <a:pt x="2359152" y="2842221"/>
                      <a:pt x="2413127" y="2852724"/>
                    </a:cubicBezTo>
                    <a:lnTo>
                      <a:pt x="2895345" y="2946590"/>
                    </a:lnTo>
                    <a:cubicBezTo>
                      <a:pt x="2949308" y="2957093"/>
                      <a:pt x="3002241" y="2924238"/>
                      <a:pt x="3016770" y="2871216"/>
                    </a:cubicBezTo>
                    <a:lnTo>
                      <a:pt x="3128543" y="2463584"/>
                    </a:lnTo>
                    <a:cubicBezTo>
                      <a:pt x="3197593" y="2470086"/>
                      <a:pt x="3266655" y="2474810"/>
                      <a:pt x="3335693" y="2477566"/>
                    </a:cubicBezTo>
                    <a:lnTo>
                      <a:pt x="3335693" y="1115872"/>
                    </a:lnTo>
                    <a:cubicBezTo>
                      <a:pt x="2961017" y="1092492"/>
                      <a:pt x="2585885" y="984580"/>
                      <a:pt x="2238717" y="784136"/>
                    </a:cubicBezTo>
                    <a:cubicBezTo>
                      <a:pt x="1891550" y="583704"/>
                      <a:pt x="1610525" y="312788"/>
                      <a:pt x="140294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0" name="light shape"/>
              <p:cNvSpPr/>
              <p:nvPr/>
            </p:nvSpPr>
            <p:spPr>
              <a:xfrm>
                <a:off x="9246230" y="8714357"/>
                <a:ext cx="2791269" cy="2107210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209">
                    <a:moveTo>
                      <a:pt x="0" y="495668"/>
                    </a:moveTo>
                    <a:cubicBezTo>
                      <a:pt x="292430" y="953922"/>
                      <a:pt x="696112" y="1350708"/>
                      <a:pt x="1199413" y="1641297"/>
                    </a:cubicBezTo>
                    <a:cubicBezTo>
                      <a:pt x="1702727" y="1931873"/>
                      <a:pt x="2248204" y="2083079"/>
                      <a:pt x="2791269" y="2107209"/>
                    </a:cubicBezTo>
                    <a:lnTo>
                      <a:pt x="2791269" y="1115872"/>
                    </a:lnTo>
                    <a:cubicBezTo>
                      <a:pt x="2416594" y="1092492"/>
                      <a:pt x="2041461" y="984580"/>
                      <a:pt x="1694294" y="784136"/>
                    </a:cubicBezTo>
                    <a:cubicBezTo>
                      <a:pt x="1347127" y="583704"/>
                      <a:pt x="1066101" y="312788"/>
                      <a:pt x="85852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81" name="Part D">
              <a:extLst>
                <a:ext uri="{FF2B5EF4-FFF2-40B4-BE49-F238E27FC236}">
                  <a16:creationId xmlns:a16="http://schemas.microsoft.com/office/drawing/2014/main" id="{77EE2427-BB8A-4759-B6E3-F16146C0FDBD}"/>
                </a:ext>
              </a:extLst>
            </p:cNvPr>
            <p:cNvGrpSpPr/>
            <p:nvPr/>
          </p:nvGrpSpPr>
          <p:grpSpPr>
            <a:xfrm>
              <a:off x="12354195" y="8713439"/>
              <a:ext cx="3334093" cy="2958008"/>
              <a:chOff x="12354195" y="8713439"/>
              <a:chExt cx="3334093" cy="2958008"/>
            </a:xfrm>
          </p:grpSpPr>
          <p:sp>
            <p:nvSpPr>
              <p:cNvPr id="5" name="dark shape"/>
              <p:cNvSpPr/>
              <p:nvPr/>
            </p:nvSpPr>
            <p:spPr>
              <a:xfrm>
                <a:off x="12354195" y="8713439"/>
                <a:ext cx="3334093" cy="2958008"/>
              </a:xfrm>
              <a:custGeom>
                <a:avLst/>
                <a:gdLst/>
                <a:ahLst/>
                <a:cxnLst/>
                <a:rect l="0" t="0" r="0" b="0"/>
                <a:pathLst>
                  <a:path w="3334092" h="2958007">
                    <a:moveTo>
                      <a:pt x="0" y="1115872"/>
                    </a:moveTo>
                    <a:lnTo>
                      <a:pt x="0" y="2477579"/>
                    </a:lnTo>
                    <a:cubicBezTo>
                      <a:pt x="68440" y="2474823"/>
                      <a:pt x="136905" y="2470162"/>
                      <a:pt x="205346" y="2463749"/>
                    </a:cubicBezTo>
                    <a:lnTo>
                      <a:pt x="317322" y="2872143"/>
                    </a:lnTo>
                    <a:cubicBezTo>
                      <a:pt x="331863" y="2925152"/>
                      <a:pt x="384797" y="2958007"/>
                      <a:pt x="438759" y="2947504"/>
                    </a:cubicBezTo>
                    <a:lnTo>
                      <a:pt x="920978" y="2853651"/>
                    </a:lnTo>
                    <a:cubicBezTo>
                      <a:pt x="974940" y="2843149"/>
                      <a:pt x="1011694" y="2792831"/>
                      <a:pt x="1005281" y="2738234"/>
                    </a:cubicBezTo>
                    <a:lnTo>
                      <a:pt x="955865" y="2317203"/>
                    </a:lnTo>
                    <a:cubicBezTo>
                      <a:pt x="1119073" y="2268042"/>
                      <a:pt x="1280502" y="2207501"/>
                      <a:pt x="1439125" y="2135428"/>
                    </a:cubicBezTo>
                    <a:lnTo>
                      <a:pt x="1678114" y="2485517"/>
                    </a:lnTo>
                    <a:cubicBezTo>
                      <a:pt x="1709102" y="2530919"/>
                      <a:pt x="1769846" y="2544762"/>
                      <a:pt x="1817458" y="2517279"/>
                    </a:cubicBezTo>
                    <a:lnTo>
                      <a:pt x="2242908" y="2271636"/>
                    </a:lnTo>
                    <a:cubicBezTo>
                      <a:pt x="2290521" y="2244153"/>
                      <a:pt x="2308898" y="2184628"/>
                      <a:pt x="2285085" y="2135085"/>
                    </a:cubicBezTo>
                    <a:lnTo>
                      <a:pt x="2101113" y="1752511"/>
                    </a:lnTo>
                    <a:cubicBezTo>
                      <a:pt x="2240508" y="1652524"/>
                      <a:pt x="2371585" y="1544599"/>
                      <a:pt x="2493962" y="1429651"/>
                    </a:cubicBezTo>
                    <a:lnTo>
                      <a:pt x="2833522" y="1682699"/>
                    </a:lnTo>
                    <a:cubicBezTo>
                      <a:pt x="2877604" y="1715541"/>
                      <a:pt x="2939541" y="1708873"/>
                      <a:pt x="2975622" y="1667395"/>
                    </a:cubicBezTo>
                    <a:lnTo>
                      <a:pt x="3298024" y="1296708"/>
                    </a:lnTo>
                    <a:cubicBezTo>
                      <a:pt x="3334092" y="1255229"/>
                      <a:pt x="3332111" y="1192961"/>
                      <a:pt x="3293465" y="1153858"/>
                    </a:cubicBezTo>
                    <a:lnTo>
                      <a:pt x="2996336" y="853249"/>
                    </a:lnTo>
                    <a:cubicBezTo>
                      <a:pt x="3036481" y="796709"/>
                      <a:pt x="3075101" y="739254"/>
                      <a:pt x="3112020" y="680859"/>
                    </a:cubicBezTo>
                    <a:lnTo>
                      <a:pt x="1932749" y="0"/>
                    </a:lnTo>
                    <a:cubicBezTo>
                      <a:pt x="1725168" y="312788"/>
                      <a:pt x="1444142" y="583704"/>
                      <a:pt x="1096975" y="784136"/>
                    </a:cubicBezTo>
                    <a:cubicBezTo>
                      <a:pt x="749808" y="984580"/>
                      <a:pt x="374675" y="1092492"/>
                      <a:pt x="0" y="1115872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1" name="light shape"/>
              <p:cNvSpPr/>
              <p:nvPr/>
            </p:nvSpPr>
            <p:spPr>
              <a:xfrm>
                <a:off x="12354195" y="8713447"/>
                <a:ext cx="2791270" cy="2107196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196">
                    <a:moveTo>
                      <a:pt x="0" y="2107196"/>
                    </a:moveTo>
                    <a:cubicBezTo>
                      <a:pt x="543064" y="2083066"/>
                      <a:pt x="1088542" y="1931860"/>
                      <a:pt x="1591843" y="1641284"/>
                    </a:cubicBezTo>
                    <a:cubicBezTo>
                      <a:pt x="2095157" y="1350695"/>
                      <a:pt x="2498839" y="953897"/>
                      <a:pt x="2791269" y="495655"/>
                    </a:cubicBezTo>
                    <a:lnTo>
                      <a:pt x="1932749" y="0"/>
                    </a:lnTo>
                    <a:cubicBezTo>
                      <a:pt x="1725168" y="312775"/>
                      <a:pt x="1444142" y="583704"/>
                      <a:pt x="1096975" y="784136"/>
                    </a:cubicBezTo>
                    <a:cubicBezTo>
                      <a:pt x="749808" y="984567"/>
                      <a:pt x="374675" y="1092479"/>
                      <a:pt x="0" y="111586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80" name="Part C">
              <a:extLst>
                <a:ext uri="{FF2B5EF4-FFF2-40B4-BE49-F238E27FC236}">
                  <a16:creationId xmlns:a16="http://schemas.microsoft.com/office/drawing/2014/main" id="{805F59E3-6E67-4F25-A1E3-9DE9BD21A9A1}"/>
                </a:ext>
              </a:extLst>
            </p:cNvPr>
            <p:cNvGrpSpPr/>
            <p:nvPr/>
          </p:nvGrpSpPr>
          <p:grpSpPr>
            <a:xfrm>
              <a:off x="14444498" y="5526119"/>
              <a:ext cx="2122374" cy="3593439"/>
              <a:chOff x="14444498" y="5526119"/>
              <a:chExt cx="2122374" cy="3593439"/>
            </a:xfrm>
          </p:grpSpPr>
          <p:sp>
            <p:nvSpPr>
              <p:cNvPr id="6" name="dark shape"/>
              <p:cNvSpPr/>
              <p:nvPr/>
            </p:nvSpPr>
            <p:spPr>
              <a:xfrm>
                <a:off x="14444498" y="5526119"/>
                <a:ext cx="2122374" cy="3593439"/>
              </a:xfrm>
              <a:custGeom>
                <a:avLst/>
                <a:gdLst/>
                <a:ahLst/>
                <a:cxnLst/>
                <a:rect l="0" t="0" r="0" b="0"/>
                <a:pathLst>
                  <a:path w="2122373" h="3593439">
                    <a:moveTo>
                      <a:pt x="0" y="2912592"/>
                    </a:moveTo>
                    <a:lnTo>
                      <a:pt x="1179258" y="3593439"/>
                    </a:lnTo>
                    <a:cubicBezTo>
                      <a:pt x="1211110" y="3532797"/>
                      <a:pt x="1241298" y="3471176"/>
                      <a:pt x="1269974" y="3408692"/>
                    </a:cubicBezTo>
                    <a:lnTo>
                      <a:pt x="1679625" y="3515918"/>
                    </a:lnTo>
                    <a:cubicBezTo>
                      <a:pt x="1732813" y="3529837"/>
                      <a:pt x="1787728" y="3500424"/>
                      <a:pt x="1805609" y="3448431"/>
                    </a:cubicBezTo>
                    <a:lnTo>
                      <a:pt x="1965439" y="2983890"/>
                    </a:lnTo>
                    <a:cubicBezTo>
                      <a:pt x="1983320" y="2931909"/>
                      <a:pt x="1958136" y="2874924"/>
                      <a:pt x="1907641" y="2853181"/>
                    </a:cubicBezTo>
                    <a:lnTo>
                      <a:pt x="1518310" y="2685465"/>
                    </a:lnTo>
                    <a:cubicBezTo>
                      <a:pt x="1557337" y="2519527"/>
                      <a:pt x="1585633" y="2349461"/>
                      <a:pt x="1602524" y="2176056"/>
                    </a:cubicBezTo>
                    <a:lnTo>
                      <a:pt x="2025192" y="2144128"/>
                    </a:lnTo>
                    <a:cubicBezTo>
                      <a:pt x="2080018" y="2139988"/>
                      <a:pt x="2122373" y="2094306"/>
                      <a:pt x="2122373" y="2039327"/>
                    </a:cubicBezTo>
                    <a:lnTo>
                      <a:pt x="2122373" y="1548053"/>
                    </a:lnTo>
                    <a:cubicBezTo>
                      <a:pt x="2122373" y="1493088"/>
                      <a:pt x="2080018" y="1447393"/>
                      <a:pt x="2025192" y="1443266"/>
                    </a:cubicBezTo>
                    <a:lnTo>
                      <a:pt x="1601901" y="1411287"/>
                    </a:lnTo>
                    <a:cubicBezTo>
                      <a:pt x="1585010" y="1240574"/>
                      <a:pt x="1557083" y="1073099"/>
                      <a:pt x="1518716" y="909650"/>
                    </a:cubicBezTo>
                    <a:lnTo>
                      <a:pt x="1907641" y="742099"/>
                    </a:lnTo>
                    <a:cubicBezTo>
                      <a:pt x="1958136" y="720356"/>
                      <a:pt x="1983320" y="663371"/>
                      <a:pt x="1965439" y="611390"/>
                    </a:cubicBezTo>
                    <a:lnTo>
                      <a:pt x="1805609" y="146850"/>
                    </a:lnTo>
                    <a:cubicBezTo>
                      <a:pt x="1787728" y="94856"/>
                      <a:pt x="1732813" y="65443"/>
                      <a:pt x="1679625" y="79362"/>
                    </a:cubicBezTo>
                    <a:lnTo>
                      <a:pt x="1270723" y="186385"/>
                    </a:lnTo>
                    <a:cubicBezTo>
                      <a:pt x="1241831" y="123342"/>
                      <a:pt x="1211389" y="61163"/>
                      <a:pt x="1179258" y="0"/>
                    </a:cubicBezTo>
                    <a:lnTo>
                      <a:pt x="0" y="680847"/>
                    </a:lnTo>
                    <a:cubicBezTo>
                      <a:pt x="167081" y="1017016"/>
                      <a:pt x="261188" y="1395844"/>
                      <a:pt x="261188" y="1796719"/>
                    </a:cubicBezTo>
                    <a:cubicBezTo>
                      <a:pt x="261188" y="2197595"/>
                      <a:pt x="167081" y="2576423"/>
                      <a:pt x="0" y="2912592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2" name="light shape"/>
              <p:cNvSpPr/>
              <p:nvPr/>
            </p:nvSpPr>
            <p:spPr>
              <a:xfrm>
                <a:off x="14444500" y="5711295"/>
                <a:ext cx="1250937" cy="3223082"/>
              </a:xfrm>
              <a:custGeom>
                <a:avLst/>
                <a:gdLst/>
                <a:ahLst/>
                <a:cxnLst/>
                <a:rect l="0" t="0" r="0" b="0"/>
                <a:pathLst>
                  <a:path w="1250937" h="3223082">
                    <a:moveTo>
                      <a:pt x="858519" y="3223082"/>
                    </a:moveTo>
                    <a:cubicBezTo>
                      <a:pt x="1109154" y="2740710"/>
                      <a:pt x="1250937" y="2192718"/>
                      <a:pt x="1250937" y="1611541"/>
                    </a:cubicBezTo>
                    <a:cubicBezTo>
                      <a:pt x="1250937" y="1030376"/>
                      <a:pt x="1109154" y="482384"/>
                      <a:pt x="858519" y="0"/>
                    </a:cubicBezTo>
                    <a:lnTo>
                      <a:pt x="0" y="495668"/>
                    </a:lnTo>
                    <a:cubicBezTo>
                      <a:pt x="167081" y="831837"/>
                      <a:pt x="261188" y="1210665"/>
                      <a:pt x="261188" y="1611541"/>
                    </a:cubicBezTo>
                    <a:cubicBezTo>
                      <a:pt x="261188" y="2012416"/>
                      <a:pt x="167081" y="2391244"/>
                      <a:pt x="0" y="272741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79" name="Part B">
              <a:extLst>
                <a:ext uri="{FF2B5EF4-FFF2-40B4-BE49-F238E27FC236}">
                  <a16:creationId xmlns:a16="http://schemas.microsoft.com/office/drawing/2014/main" id="{65BC7757-C7BD-45D4-AEDE-032BC05ED4EE}"/>
                </a:ext>
              </a:extLst>
            </p:cNvPr>
            <p:cNvGrpSpPr/>
            <p:nvPr/>
          </p:nvGrpSpPr>
          <p:grpSpPr>
            <a:xfrm>
              <a:off x="12352598" y="2976065"/>
              <a:ext cx="3335685" cy="2957096"/>
              <a:chOff x="12352598" y="2976065"/>
              <a:chExt cx="3335685" cy="2957096"/>
            </a:xfrm>
          </p:grpSpPr>
          <p:sp>
            <p:nvSpPr>
              <p:cNvPr id="7" name="dark shape"/>
              <p:cNvSpPr/>
              <p:nvPr/>
            </p:nvSpPr>
            <p:spPr>
              <a:xfrm>
                <a:off x="12352603" y="2976065"/>
                <a:ext cx="3335680" cy="2957094"/>
              </a:xfrm>
              <a:custGeom>
                <a:avLst/>
                <a:gdLst/>
                <a:ahLst/>
                <a:cxnLst/>
                <a:rect l="0" t="0" r="0" b="0"/>
                <a:pathLst>
                  <a:path w="3335680" h="2957093">
                    <a:moveTo>
                      <a:pt x="1932749" y="2957093"/>
                    </a:moveTo>
                    <a:lnTo>
                      <a:pt x="3112007" y="2276246"/>
                    </a:lnTo>
                    <a:cubicBezTo>
                      <a:pt x="3075419" y="2218347"/>
                      <a:pt x="3037141" y="2161387"/>
                      <a:pt x="2997377" y="2105317"/>
                    </a:cubicBezTo>
                    <a:lnTo>
                      <a:pt x="3295065" y="1804149"/>
                    </a:lnTo>
                    <a:cubicBezTo>
                      <a:pt x="3333699" y="1765058"/>
                      <a:pt x="3335680" y="1702777"/>
                      <a:pt x="3299612" y="1661299"/>
                    </a:cubicBezTo>
                    <a:lnTo>
                      <a:pt x="2977210" y="1290612"/>
                    </a:lnTo>
                    <a:cubicBezTo>
                      <a:pt x="2941142" y="1249133"/>
                      <a:pt x="2879191" y="1242466"/>
                      <a:pt x="2835122" y="1275321"/>
                    </a:cubicBezTo>
                    <a:lnTo>
                      <a:pt x="2495207" y="1528622"/>
                    </a:lnTo>
                    <a:cubicBezTo>
                      <a:pt x="2371013" y="1411858"/>
                      <a:pt x="2237879" y="1302334"/>
                      <a:pt x="2096147" y="1201000"/>
                    </a:cubicBezTo>
                    <a:lnTo>
                      <a:pt x="2279840" y="818984"/>
                    </a:lnTo>
                    <a:cubicBezTo>
                      <a:pt x="2303665" y="769442"/>
                      <a:pt x="2285276" y="709917"/>
                      <a:pt x="2237676" y="682434"/>
                    </a:cubicBezTo>
                    <a:lnTo>
                      <a:pt x="1812213" y="436791"/>
                    </a:lnTo>
                    <a:cubicBezTo>
                      <a:pt x="1764601" y="409308"/>
                      <a:pt x="1703870" y="423151"/>
                      <a:pt x="1672869" y="468553"/>
                    </a:cubicBezTo>
                    <a:lnTo>
                      <a:pt x="1433537" y="819150"/>
                    </a:lnTo>
                    <a:cubicBezTo>
                      <a:pt x="1277238" y="748423"/>
                      <a:pt x="1118247" y="688873"/>
                      <a:pt x="957503" y="640372"/>
                    </a:cubicBezTo>
                    <a:lnTo>
                      <a:pt x="1006868" y="219773"/>
                    </a:lnTo>
                    <a:cubicBezTo>
                      <a:pt x="1013282" y="165176"/>
                      <a:pt x="976528" y="114871"/>
                      <a:pt x="922566" y="104368"/>
                    </a:cubicBezTo>
                    <a:lnTo>
                      <a:pt x="440347" y="10502"/>
                    </a:lnTo>
                    <a:cubicBezTo>
                      <a:pt x="386384" y="0"/>
                      <a:pt x="333451" y="32854"/>
                      <a:pt x="318909" y="85877"/>
                    </a:cubicBezTo>
                    <a:lnTo>
                      <a:pt x="207136" y="493509"/>
                    </a:lnTo>
                    <a:cubicBezTo>
                      <a:pt x="138099" y="487006"/>
                      <a:pt x="69037" y="482282"/>
                      <a:pt x="0" y="479526"/>
                    </a:cubicBezTo>
                    <a:lnTo>
                      <a:pt x="0" y="1841220"/>
                    </a:lnTo>
                    <a:cubicBezTo>
                      <a:pt x="374675" y="1864601"/>
                      <a:pt x="749807" y="1972513"/>
                      <a:pt x="1096975" y="2172944"/>
                    </a:cubicBezTo>
                    <a:cubicBezTo>
                      <a:pt x="1444129" y="2373388"/>
                      <a:pt x="1725155" y="2644305"/>
                      <a:pt x="1932749" y="2957093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3" name="light shape"/>
              <p:cNvSpPr/>
              <p:nvPr/>
            </p:nvSpPr>
            <p:spPr>
              <a:xfrm>
                <a:off x="12352598" y="3825952"/>
                <a:ext cx="2791269" cy="2107209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209">
                    <a:moveTo>
                      <a:pt x="2791269" y="1611541"/>
                    </a:moveTo>
                    <a:cubicBezTo>
                      <a:pt x="2498839" y="1153287"/>
                      <a:pt x="2095157" y="756500"/>
                      <a:pt x="1591856" y="465912"/>
                    </a:cubicBezTo>
                    <a:cubicBezTo>
                      <a:pt x="1088542" y="175336"/>
                      <a:pt x="543077" y="24129"/>
                      <a:pt x="0" y="0"/>
                    </a:cubicBezTo>
                    <a:lnTo>
                      <a:pt x="0" y="991336"/>
                    </a:lnTo>
                    <a:cubicBezTo>
                      <a:pt x="374675" y="1014717"/>
                      <a:pt x="749808" y="1122629"/>
                      <a:pt x="1096975" y="1323060"/>
                    </a:cubicBezTo>
                    <a:cubicBezTo>
                      <a:pt x="1444142" y="1523504"/>
                      <a:pt x="1725168" y="1794421"/>
                      <a:pt x="1932749" y="21072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78" name="Part A">
              <a:extLst>
                <a:ext uri="{FF2B5EF4-FFF2-40B4-BE49-F238E27FC236}">
                  <a16:creationId xmlns:a16="http://schemas.microsoft.com/office/drawing/2014/main" id="{93537E33-451D-4936-AC25-B8E18F93BDFF}"/>
                </a:ext>
              </a:extLst>
            </p:cNvPr>
            <p:cNvGrpSpPr/>
            <p:nvPr/>
          </p:nvGrpSpPr>
          <p:grpSpPr>
            <a:xfrm>
              <a:off x="8701809" y="2976072"/>
              <a:ext cx="3334092" cy="2958008"/>
              <a:chOff x="8701809" y="2976072"/>
              <a:chExt cx="3334092" cy="2958008"/>
            </a:xfrm>
          </p:grpSpPr>
          <p:sp>
            <p:nvSpPr>
              <p:cNvPr id="8" name="dark shape"/>
              <p:cNvSpPr/>
              <p:nvPr/>
            </p:nvSpPr>
            <p:spPr>
              <a:xfrm>
                <a:off x="8701809" y="2976072"/>
                <a:ext cx="3334092" cy="2958008"/>
              </a:xfrm>
              <a:custGeom>
                <a:avLst/>
                <a:gdLst/>
                <a:ahLst/>
                <a:cxnLst/>
                <a:rect l="0" t="0" r="0" b="0"/>
                <a:pathLst>
                  <a:path w="3334092" h="2958007">
                    <a:moveTo>
                      <a:pt x="3334092" y="1842135"/>
                    </a:moveTo>
                    <a:lnTo>
                      <a:pt x="3334092" y="480428"/>
                    </a:lnTo>
                    <a:cubicBezTo>
                      <a:pt x="3265665" y="483184"/>
                      <a:pt x="3197186" y="487845"/>
                      <a:pt x="3128759" y="494258"/>
                    </a:cubicBezTo>
                    <a:lnTo>
                      <a:pt x="3016770" y="85864"/>
                    </a:lnTo>
                    <a:cubicBezTo>
                      <a:pt x="3002241" y="32854"/>
                      <a:pt x="2949308" y="0"/>
                      <a:pt x="2895345" y="10502"/>
                    </a:cubicBezTo>
                    <a:lnTo>
                      <a:pt x="2413114" y="104355"/>
                    </a:lnTo>
                    <a:cubicBezTo>
                      <a:pt x="2359152" y="114858"/>
                      <a:pt x="2322410" y="165176"/>
                      <a:pt x="2328824" y="219773"/>
                    </a:cubicBezTo>
                    <a:lnTo>
                      <a:pt x="2378240" y="640803"/>
                    </a:lnTo>
                    <a:cubicBezTo>
                      <a:pt x="2215019" y="689965"/>
                      <a:pt x="2053589" y="750506"/>
                      <a:pt x="1894979" y="822579"/>
                    </a:cubicBezTo>
                    <a:lnTo>
                      <a:pt x="1655991" y="472490"/>
                    </a:lnTo>
                    <a:cubicBezTo>
                      <a:pt x="1624990" y="427088"/>
                      <a:pt x="1564246" y="413245"/>
                      <a:pt x="1516646" y="440728"/>
                    </a:cubicBezTo>
                    <a:lnTo>
                      <a:pt x="1091183" y="686371"/>
                    </a:lnTo>
                    <a:cubicBezTo>
                      <a:pt x="1043584" y="713854"/>
                      <a:pt x="1025194" y="773379"/>
                      <a:pt x="1049019" y="822921"/>
                    </a:cubicBezTo>
                    <a:lnTo>
                      <a:pt x="1232979" y="1205496"/>
                    </a:lnTo>
                    <a:cubicBezTo>
                      <a:pt x="1093584" y="1305483"/>
                      <a:pt x="962507" y="1413408"/>
                      <a:pt x="840130" y="1528356"/>
                    </a:cubicBezTo>
                    <a:lnTo>
                      <a:pt x="500570" y="1275308"/>
                    </a:lnTo>
                    <a:cubicBezTo>
                      <a:pt x="456488" y="1242453"/>
                      <a:pt x="394550" y="1249133"/>
                      <a:pt x="358470" y="1290612"/>
                    </a:cubicBezTo>
                    <a:lnTo>
                      <a:pt x="36080" y="1661299"/>
                    </a:lnTo>
                    <a:cubicBezTo>
                      <a:pt x="0" y="1702777"/>
                      <a:pt x="1981" y="1765046"/>
                      <a:pt x="40627" y="1804149"/>
                    </a:cubicBezTo>
                    <a:lnTo>
                      <a:pt x="337769" y="2104758"/>
                    </a:lnTo>
                    <a:cubicBezTo>
                      <a:pt x="297611" y="2161298"/>
                      <a:pt x="258991" y="2218753"/>
                      <a:pt x="222084" y="2277148"/>
                    </a:cubicBezTo>
                    <a:lnTo>
                      <a:pt x="1401343" y="2958007"/>
                    </a:lnTo>
                    <a:cubicBezTo>
                      <a:pt x="1608937" y="2645219"/>
                      <a:pt x="1889963" y="2374303"/>
                      <a:pt x="2237130" y="2173871"/>
                    </a:cubicBezTo>
                    <a:cubicBezTo>
                      <a:pt x="2584284" y="1973427"/>
                      <a:pt x="2959430" y="1865515"/>
                      <a:pt x="3334092" y="1842135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4" name="light shape"/>
              <p:cNvSpPr/>
              <p:nvPr/>
            </p:nvSpPr>
            <p:spPr>
              <a:xfrm>
                <a:off x="9244632" y="3826875"/>
                <a:ext cx="2791269" cy="2107197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196">
                    <a:moveTo>
                      <a:pt x="2791269" y="0"/>
                    </a:moveTo>
                    <a:cubicBezTo>
                      <a:pt x="2248204" y="24129"/>
                      <a:pt x="1702727" y="175336"/>
                      <a:pt x="1199426" y="465912"/>
                    </a:cubicBezTo>
                    <a:cubicBezTo>
                      <a:pt x="696112" y="756500"/>
                      <a:pt x="292442" y="1153299"/>
                      <a:pt x="0" y="1611541"/>
                    </a:cubicBezTo>
                    <a:lnTo>
                      <a:pt x="858519" y="2107196"/>
                    </a:lnTo>
                    <a:cubicBezTo>
                      <a:pt x="1066114" y="1794421"/>
                      <a:pt x="1347139" y="1523492"/>
                      <a:pt x="1694306" y="1323060"/>
                    </a:cubicBezTo>
                    <a:cubicBezTo>
                      <a:pt x="2041461" y="1122629"/>
                      <a:pt x="2416606" y="1014717"/>
                      <a:pt x="2791269" y="9913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83" name="Part F">
              <a:extLst>
                <a:ext uri="{FF2B5EF4-FFF2-40B4-BE49-F238E27FC236}">
                  <a16:creationId xmlns:a16="http://schemas.microsoft.com/office/drawing/2014/main" id="{8A26830F-DBC9-48F9-A868-67EE1710327C}"/>
                </a:ext>
              </a:extLst>
            </p:cNvPr>
            <p:cNvGrpSpPr/>
            <p:nvPr/>
          </p:nvGrpSpPr>
          <p:grpSpPr>
            <a:xfrm>
              <a:off x="7823231" y="5527960"/>
              <a:ext cx="2122374" cy="3593440"/>
              <a:chOff x="7823231" y="5527960"/>
              <a:chExt cx="2122374" cy="3593440"/>
            </a:xfrm>
          </p:grpSpPr>
          <p:sp>
            <p:nvSpPr>
              <p:cNvPr id="3" name="dark shape"/>
              <p:cNvSpPr/>
              <p:nvPr/>
            </p:nvSpPr>
            <p:spPr>
              <a:xfrm>
                <a:off x="7823231" y="5527960"/>
                <a:ext cx="2122374" cy="3593440"/>
              </a:xfrm>
              <a:custGeom>
                <a:avLst/>
                <a:gdLst/>
                <a:ahLst/>
                <a:cxnLst/>
                <a:rect l="0" t="0" r="0" b="0"/>
                <a:pathLst>
                  <a:path w="2122373" h="3593439">
                    <a:moveTo>
                      <a:pt x="2122373" y="680847"/>
                    </a:moveTo>
                    <a:lnTo>
                      <a:pt x="943101" y="0"/>
                    </a:lnTo>
                    <a:cubicBezTo>
                      <a:pt x="911263" y="60629"/>
                      <a:pt x="881075" y="122262"/>
                      <a:pt x="852398" y="184746"/>
                    </a:cubicBezTo>
                    <a:lnTo>
                      <a:pt x="442747" y="77520"/>
                    </a:lnTo>
                    <a:cubicBezTo>
                      <a:pt x="389559" y="63601"/>
                      <a:pt x="334632" y="93014"/>
                      <a:pt x="316750" y="145008"/>
                    </a:cubicBezTo>
                    <a:lnTo>
                      <a:pt x="156921" y="609549"/>
                    </a:lnTo>
                    <a:cubicBezTo>
                      <a:pt x="139039" y="661530"/>
                      <a:pt x="164236" y="718515"/>
                      <a:pt x="214731" y="740257"/>
                    </a:cubicBezTo>
                    <a:lnTo>
                      <a:pt x="604062" y="907973"/>
                    </a:lnTo>
                    <a:cubicBezTo>
                      <a:pt x="565035" y="1073912"/>
                      <a:pt x="536740" y="1243977"/>
                      <a:pt x="519849" y="1417383"/>
                    </a:cubicBezTo>
                    <a:lnTo>
                      <a:pt x="97180" y="1449311"/>
                    </a:lnTo>
                    <a:cubicBezTo>
                      <a:pt x="42354" y="1453451"/>
                      <a:pt x="0" y="1499133"/>
                      <a:pt x="0" y="1554111"/>
                    </a:cubicBezTo>
                    <a:lnTo>
                      <a:pt x="0" y="2045385"/>
                    </a:lnTo>
                    <a:cubicBezTo>
                      <a:pt x="0" y="2100351"/>
                      <a:pt x="42354" y="2146046"/>
                      <a:pt x="97180" y="2150173"/>
                    </a:cubicBezTo>
                    <a:lnTo>
                      <a:pt x="520458" y="2182152"/>
                    </a:lnTo>
                    <a:cubicBezTo>
                      <a:pt x="537362" y="2352865"/>
                      <a:pt x="565289" y="2520340"/>
                      <a:pt x="603656" y="2683789"/>
                    </a:cubicBezTo>
                    <a:lnTo>
                      <a:pt x="214731" y="2851340"/>
                    </a:lnTo>
                    <a:cubicBezTo>
                      <a:pt x="164236" y="2873082"/>
                      <a:pt x="139039" y="2930067"/>
                      <a:pt x="156921" y="2982048"/>
                    </a:cubicBezTo>
                    <a:lnTo>
                      <a:pt x="316750" y="3446589"/>
                    </a:lnTo>
                    <a:cubicBezTo>
                      <a:pt x="334632" y="3498583"/>
                      <a:pt x="389559" y="3527996"/>
                      <a:pt x="442747" y="3514077"/>
                    </a:cubicBezTo>
                    <a:lnTo>
                      <a:pt x="851649" y="3407054"/>
                    </a:lnTo>
                    <a:cubicBezTo>
                      <a:pt x="880541" y="3470097"/>
                      <a:pt x="910983" y="3532263"/>
                      <a:pt x="943101" y="3593439"/>
                    </a:cubicBezTo>
                    <a:lnTo>
                      <a:pt x="2122373" y="2912592"/>
                    </a:lnTo>
                    <a:cubicBezTo>
                      <a:pt x="1955292" y="2576423"/>
                      <a:pt x="1861172" y="2197595"/>
                      <a:pt x="1861172" y="1796719"/>
                    </a:cubicBezTo>
                    <a:cubicBezTo>
                      <a:pt x="1861172" y="1395844"/>
                      <a:pt x="1955292" y="1017016"/>
                      <a:pt x="2122373" y="680847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9" name="light shape"/>
              <p:cNvSpPr/>
              <p:nvPr/>
            </p:nvSpPr>
            <p:spPr>
              <a:xfrm>
                <a:off x="8694653" y="5713141"/>
                <a:ext cx="1250950" cy="3223083"/>
              </a:xfrm>
              <a:custGeom>
                <a:avLst/>
                <a:gdLst/>
                <a:ahLst/>
                <a:cxnLst/>
                <a:rect l="0" t="0" r="0" b="0"/>
                <a:pathLst>
                  <a:path w="1250950" h="3223082">
                    <a:moveTo>
                      <a:pt x="392429" y="0"/>
                    </a:moveTo>
                    <a:cubicBezTo>
                      <a:pt x="141795" y="482371"/>
                      <a:pt x="0" y="1030363"/>
                      <a:pt x="0" y="1611541"/>
                    </a:cubicBezTo>
                    <a:cubicBezTo>
                      <a:pt x="0" y="2192705"/>
                      <a:pt x="141795" y="2740698"/>
                      <a:pt x="392429" y="3223082"/>
                    </a:cubicBezTo>
                    <a:lnTo>
                      <a:pt x="1250950" y="2727413"/>
                    </a:lnTo>
                    <a:cubicBezTo>
                      <a:pt x="1083868" y="2391244"/>
                      <a:pt x="989749" y="2012416"/>
                      <a:pt x="989749" y="1611541"/>
                    </a:cubicBezTo>
                    <a:cubicBezTo>
                      <a:pt x="989749" y="1210665"/>
                      <a:pt x="1083868" y="831837"/>
                      <a:pt x="1250950" y="49566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</p:grpSp>
      <p:grpSp>
        <p:nvGrpSpPr>
          <p:cNvPr id="65" name="Globe">
            <a:extLst>
              <a:ext uri="{FF2B5EF4-FFF2-40B4-BE49-F238E27FC236}">
                <a16:creationId xmlns:a16="http://schemas.microsoft.com/office/drawing/2014/main" id="{76402B6C-D941-40B3-B6D0-455BB16431F6}"/>
              </a:ext>
            </a:extLst>
          </p:cNvPr>
          <p:cNvGrpSpPr/>
          <p:nvPr/>
        </p:nvGrpSpPr>
        <p:grpSpPr>
          <a:xfrm>
            <a:off x="3977212" y="2211259"/>
            <a:ext cx="1801617" cy="1801613"/>
            <a:chOff x="9943029" y="5071742"/>
            <a:chExt cx="4504042" cy="4504032"/>
          </a:xfrm>
        </p:grpSpPr>
        <p:sp>
          <p:nvSpPr>
            <p:cNvPr id="15" name="Free Form 15"/>
            <p:cNvSpPr/>
            <p:nvPr/>
          </p:nvSpPr>
          <p:spPr>
            <a:xfrm>
              <a:off x="9958762" y="5087480"/>
              <a:ext cx="4472572" cy="4472559"/>
            </a:xfrm>
            <a:custGeom>
              <a:avLst/>
              <a:gdLst/>
              <a:ahLst/>
              <a:cxnLst/>
              <a:rect l="0" t="0" r="0" b="0"/>
              <a:pathLst>
                <a:path w="4472571" h="4472559">
                  <a:moveTo>
                    <a:pt x="4472571" y="2236279"/>
                  </a:moveTo>
                  <a:cubicBezTo>
                    <a:pt x="4472571" y="3471354"/>
                    <a:pt x="3471354" y="4472559"/>
                    <a:pt x="2236292" y="4472559"/>
                  </a:cubicBezTo>
                  <a:cubicBezTo>
                    <a:pt x="1001229" y="4472559"/>
                    <a:pt x="0" y="3471354"/>
                    <a:pt x="0" y="2236279"/>
                  </a:cubicBezTo>
                  <a:cubicBezTo>
                    <a:pt x="0" y="1001204"/>
                    <a:pt x="1001229" y="0"/>
                    <a:pt x="2236292" y="0"/>
                  </a:cubicBezTo>
                  <a:cubicBezTo>
                    <a:pt x="3471354" y="0"/>
                    <a:pt x="4472571" y="1001204"/>
                    <a:pt x="4472571" y="2236279"/>
                  </a:cubicBezTo>
                  <a:close/>
                </a:path>
              </a:pathLst>
            </a:custGeom>
            <a:solidFill>
              <a:srgbClr val="DEE2E9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6" name="Free Form 16"/>
            <p:cNvSpPr/>
            <p:nvPr/>
          </p:nvSpPr>
          <p:spPr>
            <a:xfrm>
              <a:off x="9958827" y="5126539"/>
              <a:ext cx="4472508" cy="4004729"/>
            </a:xfrm>
            <a:custGeom>
              <a:avLst/>
              <a:gdLst/>
              <a:ahLst/>
              <a:cxnLst/>
              <a:rect l="0" t="0" r="0" b="0"/>
              <a:pathLst>
                <a:path w="4472508" h="4004729">
                  <a:moveTo>
                    <a:pt x="1692287" y="2949130"/>
                  </a:moveTo>
                  <a:cubicBezTo>
                    <a:pt x="1692821" y="2943352"/>
                    <a:pt x="1692186" y="2938322"/>
                    <a:pt x="1688249" y="2933585"/>
                  </a:cubicBezTo>
                  <a:cubicBezTo>
                    <a:pt x="1684312" y="2928861"/>
                    <a:pt x="1682445" y="2922752"/>
                    <a:pt x="1679994" y="2917342"/>
                  </a:cubicBezTo>
                  <a:cubicBezTo>
                    <a:pt x="1677542" y="2911919"/>
                    <a:pt x="1674787" y="2906255"/>
                    <a:pt x="1673859" y="2900806"/>
                  </a:cubicBezTo>
                  <a:cubicBezTo>
                    <a:pt x="1672920" y="2895371"/>
                    <a:pt x="1671535" y="2894876"/>
                    <a:pt x="1666671" y="2893110"/>
                  </a:cubicBezTo>
                  <a:cubicBezTo>
                    <a:pt x="1661820" y="2891332"/>
                    <a:pt x="1656295" y="2890583"/>
                    <a:pt x="1650923" y="2891180"/>
                  </a:cubicBezTo>
                  <a:cubicBezTo>
                    <a:pt x="1645538" y="2891777"/>
                    <a:pt x="1640293" y="2893974"/>
                    <a:pt x="1634693" y="2893720"/>
                  </a:cubicBezTo>
                  <a:cubicBezTo>
                    <a:pt x="1632737" y="2889592"/>
                    <a:pt x="1627047" y="2887637"/>
                    <a:pt x="1623796" y="2885770"/>
                  </a:cubicBezTo>
                  <a:cubicBezTo>
                    <a:pt x="1620558" y="2883916"/>
                    <a:pt x="1620164" y="2883179"/>
                    <a:pt x="1617014" y="2882036"/>
                  </a:cubicBezTo>
                  <a:cubicBezTo>
                    <a:pt x="1613865" y="2880893"/>
                    <a:pt x="1611896" y="2880487"/>
                    <a:pt x="1608543" y="2878315"/>
                  </a:cubicBezTo>
                  <a:cubicBezTo>
                    <a:pt x="1605178" y="2876156"/>
                    <a:pt x="1600276" y="2874746"/>
                    <a:pt x="1595983" y="2872841"/>
                  </a:cubicBezTo>
                  <a:cubicBezTo>
                    <a:pt x="1591690" y="2870949"/>
                    <a:pt x="1587563" y="2866605"/>
                    <a:pt x="1584198" y="2863176"/>
                  </a:cubicBezTo>
                  <a:cubicBezTo>
                    <a:pt x="1580832" y="2859735"/>
                    <a:pt x="1578292" y="2855620"/>
                    <a:pt x="1574203" y="2853118"/>
                  </a:cubicBezTo>
                  <a:cubicBezTo>
                    <a:pt x="1570113" y="2850616"/>
                    <a:pt x="1564830" y="2851480"/>
                    <a:pt x="1560550" y="2850337"/>
                  </a:cubicBezTo>
                  <a:cubicBezTo>
                    <a:pt x="1556270" y="2849194"/>
                    <a:pt x="1553717" y="2846400"/>
                    <a:pt x="1549615" y="2845130"/>
                  </a:cubicBezTo>
                  <a:cubicBezTo>
                    <a:pt x="1545513" y="2843847"/>
                    <a:pt x="1541221" y="2842653"/>
                    <a:pt x="1536852" y="2843174"/>
                  </a:cubicBezTo>
                  <a:cubicBezTo>
                    <a:pt x="1532483" y="2843695"/>
                    <a:pt x="1526984" y="2846158"/>
                    <a:pt x="1523034" y="2846514"/>
                  </a:cubicBezTo>
                  <a:cubicBezTo>
                    <a:pt x="1519085" y="2846857"/>
                    <a:pt x="1516049" y="2845866"/>
                    <a:pt x="1512900" y="2846819"/>
                  </a:cubicBezTo>
                  <a:cubicBezTo>
                    <a:pt x="1509750" y="2847784"/>
                    <a:pt x="1509979" y="2849727"/>
                    <a:pt x="1507058" y="2847682"/>
                  </a:cubicBezTo>
                  <a:cubicBezTo>
                    <a:pt x="1506296" y="2847149"/>
                    <a:pt x="1505838" y="2845460"/>
                    <a:pt x="1504797" y="2845257"/>
                  </a:cubicBezTo>
                  <a:cubicBezTo>
                    <a:pt x="1503756" y="2845054"/>
                    <a:pt x="1503629" y="2845765"/>
                    <a:pt x="1502600" y="2845650"/>
                  </a:cubicBezTo>
                  <a:cubicBezTo>
                    <a:pt x="1501571" y="2845536"/>
                    <a:pt x="1503133" y="2845206"/>
                    <a:pt x="1501139" y="2844990"/>
                  </a:cubicBezTo>
                  <a:cubicBezTo>
                    <a:pt x="1499133" y="2844774"/>
                    <a:pt x="1496631" y="2846095"/>
                    <a:pt x="1495729" y="2848216"/>
                  </a:cubicBezTo>
                  <a:cubicBezTo>
                    <a:pt x="1495132" y="2849651"/>
                    <a:pt x="1491792" y="2847860"/>
                    <a:pt x="1491526" y="2846552"/>
                  </a:cubicBezTo>
                  <a:cubicBezTo>
                    <a:pt x="1491246" y="2845257"/>
                    <a:pt x="1490903" y="2843974"/>
                    <a:pt x="1489417" y="2844495"/>
                  </a:cubicBezTo>
                  <a:cubicBezTo>
                    <a:pt x="1487919" y="2845028"/>
                    <a:pt x="1488605" y="2846806"/>
                    <a:pt x="1487055" y="2847428"/>
                  </a:cubicBezTo>
                  <a:cubicBezTo>
                    <a:pt x="1485493" y="2848051"/>
                    <a:pt x="1483804" y="2846527"/>
                    <a:pt x="1482432" y="2845841"/>
                  </a:cubicBezTo>
                  <a:cubicBezTo>
                    <a:pt x="1481061" y="2845155"/>
                    <a:pt x="1480311" y="2845612"/>
                    <a:pt x="1478749" y="2845600"/>
                  </a:cubicBezTo>
                  <a:cubicBezTo>
                    <a:pt x="1477175" y="2845574"/>
                    <a:pt x="1475689" y="2845536"/>
                    <a:pt x="1473796" y="2845663"/>
                  </a:cubicBezTo>
                  <a:cubicBezTo>
                    <a:pt x="1471904" y="2845777"/>
                    <a:pt x="1468780" y="2846019"/>
                    <a:pt x="1466837" y="2845498"/>
                  </a:cubicBezTo>
                  <a:cubicBezTo>
                    <a:pt x="1464894" y="2844965"/>
                    <a:pt x="1464195" y="2844088"/>
                    <a:pt x="1462595" y="2842983"/>
                  </a:cubicBezTo>
                  <a:cubicBezTo>
                    <a:pt x="1460982" y="2841879"/>
                    <a:pt x="1458353" y="2842221"/>
                    <a:pt x="1456575" y="2841955"/>
                  </a:cubicBezTo>
                  <a:cubicBezTo>
                    <a:pt x="1454797" y="2841688"/>
                    <a:pt x="1453324" y="2841993"/>
                    <a:pt x="1452626" y="2843339"/>
                  </a:cubicBezTo>
                  <a:cubicBezTo>
                    <a:pt x="1451914" y="2844673"/>
                    <a:pt x="1451495" y="2843415"/>
                    <a:pt x="1450936" y="2844393"/>
                  </a:cubicBezTo>
                  <a:cubicBezTo>
                    <a:pt x="1450378" y="2845371"/>
                    <a:pt x="1450733" y="2846666"/>
                    <a:pt x="1449844" y="2847454"/>
                  </a:cubicBezTo>
                  <a:cubicBezTo>
                    <a:pt x="1448942" y="2848254"/>
                    <a:pt x="1448231" y="2847327"/>
                    <a:pt x="1447126" y="2847721"/>
                  </a:cubicBezTo>
                  <a:cubicBezTo>
                    <a:pt x="1446021" y="2848114"/>
                    <a:pt x="1445767" y="2849816"/>
                    <a:pt x="1445158" y="2850769"/>
                  </a:cubicBezTo>
                  <a:cubicBezTo>
                    <a:pt x="1444548" y="2851734"/>
                    <a:pt x="1443520" y="2850807"/>
                    <a:pt x="1442719" y="2851619"/>
                  </a:cubicBezTo>
                  <a:cubicBezTo>
                    <a:pt x="1441919" y="2852432"/>
                    <a:pt x="1441754" y="2853474"/>
                    <a:pt x="1441932" y="2854807"/>
                  </a:cubicBezTo>
                  <a:cubicBezTo>
                    <a:pt x="1442123" y="2856153"/>
                    <a:pt x="1442694" y="2858808"/>
                    <a:pt x="1441386" y="2859798"/>
                  </a:cubicBezTo>
                  <a:cubicBezTo>
                    <a:pt x="1440078" y="2860802"/>
                    <a:pt x="1439799" y="2861043"/>
                    <a:pt x="1438325" y="2859938"/>
                  </a:cubicBezTo>
                  <a:cubicBezTo>
                    <a:pt x="1436839" y="2858820"/>
                    <a:pt x="1437805" y="2855061"/>
                    <a:pt x="1435760" y="2854172"/>
                  </a:cubicBezTo>
                  <a:cubicBezTo>
                    <a:pt x="1433715" y="2853270"/>
                    <a:pt x="1433614" y="2855683"/>
                    <a:pt x="1433829" y="2857627"/>
                  </a:cubicBezTo>
                  <a:cubicBezTo>
                    <a:pt x="1434033" y="2859570"/>
                    <a:pt x="1434363" y="2862541"/>
                    <a:pt x="1434007" y="2864866"/>
                  </a:cubicBezTo>
                  <a:cubicBezTo>
                    <a:pt x="1433664" y="2867190"/>
                    <a:pt x="1431785" y="2872346"/>
                    <a:pt x="1428826" y="2869133"/>
                  </a:cubicBezTo>
                  <a:cubicBezTo>
                    <a:pt x="1427860" y="2868079"/>
                    <a:pt x="1427962" y="2866021"/>
                    <a:pt x="1428356" y="2864281"/>
                  </a:cubicBezTo>
                  <a:cubicBezTo>
                    <a:pt x="1428737" y="2862554"/>
                    <a:pt x="1430477" y="2861284"/>
                    <a:pt x="1431023" y="2859087"/>
                  </a:cubicBezTo>
                  <a:cubicBezTo>
                    <a:pt x="1431569" y="2856890"/>
                    <a:pt x="1430235" y="2852597"/>
                    <a:pt x="1430324" y="2850388"/>
                  </a:cubicBezTo>
                  <a:cubicBezTo>
                    <a:pt x="1430413" y="2848178"/>
                    <a:pt x="1431531" y="2846184"/>
                    <a:pt x="1431175" y="2844482"/>
                  </a:cubicBezTo>
                  <a:cubicBezTo>
                    <a:pt x="1430820" y="2842793"/>
                    <a:pt x="1429905" y="2841853"/>
                    <a:pt x="1429689" y="2840558"/>
                  </a:cubicBezTo>
                  <a:cubicBezTo>
                    <a:pt x="1429486" y="2839262"/>
                    <a:pt x="1429765" y="2837776"/>
                    <a:pt x="1429486" y="2836862"/>
                  </a:cubicBezTo>
                  <a:cubicBezTo>
                    <a:pt x="1428432" y="2833344"/>
                    <a:pt x="1424114" y="2832519"/>
                    <a:pt x="1422069" y="2830855"/>
                  </a:cubicBezTo>
                  <a:cubicBezTo>
                    <a:pt x="1420012" y="2829204"/>
                    <a:pt x="1421168" y="2827908"/>
                    <a:pt x="1419110" y="2826931"/>
                  </a:cubicBezTo>
                  <a:cubicBezTo>
                    <a:pt x="1417053" y="2825940"/>
                    <a:pt x="1415630" y="2825432"/>
                    <a:pt x="1413103" y="2826016"/>
                  </a:cubicBezTo>
                  <a:cubicBezTo>
                    <a:pt x="1410576" y="2826613"/>
                    <a:pt x="1409217" y="2829826"/>
                    <a:pt x="1406766" y="2831172"/>
                  </a:cubicBezTo>
                  <a:cubicBezTo>
                    <a:pt x="1404315" y="2832506"/>
                    <a:pt x="1401013" y="2830499"/>
                    <a:pt x="1399844" y="2828366"/>
                  </a:cubicBezTo>
                  <a:cubicBezTo>
                    <a:pt x="1398676" y="2826258"/>
                    <a:pt x="1398282" y="2824391"/>
                    <a:pt x="1396491" y="2823159"/>
                  </a:cubicBezTo>
                  <a:cubicBezTo>
                    <a:pt x="1394688" y="2821927"/>
                    <a:pt x="1392618" y="2821698"/>
                    <a:pt x="1390878" y="2820873"/>
                  </a:cubicBezTo>
                  <a:cubicBezTo>
                    <a:pt x="1389164" y="2820060"/>
                    <a:pt x="1389672" y="2819692"/>
                    <a:pt x="1387500" y="2819184"/>
                  </a:cubicBezTo>
                  <a:cubicBezTo>
                    <a:pt x="1385328" y="2818676"/>
                    <a:pt x="1381353" y="2818701"/>
                    <a:pt x="1379067" y="2817152"/>
                  </a:cubicBezTo>
                  <a:cubicBezTo>
                    <a:pt x="1376768" y="2815602"/>
                    <a:pt x="1375752" y="2812542"/>
                    <a:pt x="1372590" y="2812402"/>
                  </a:cubicBezTo>
                  <a:cubicBezTo>
                    <a:pt x="1369440" y="2812262"/>
                    <a:pt x="1364805" y="2815031"/>
                    <a:pt x="1362036" y="2814726"/>
                  </a:cubicBezTo>
                  <a:cubicBezTo>
                    <a:pt x="1359280" y="2814421"/>
                    <a:pt x="1358760" y="2813672"/>
                    <a:pt x="1356410" y="2813418"/>
                  </a:cubicBezTo>
                  <a:cubicBezTo>
                    <a:pt x="1354074" y="2813151"/>
                    <a:pt x="1350124" y="2812630"/>
                    <a:pt x="1348219" y="2813392"/>
                  </a:cubicBezTo>
                  <a:cubicBezTo>
                    <a:pt x="1346314" y="2814154"/>
                    <a:pt x="1346085" y="2815475"/>
                    <a:pt x="1344612" y="2815755"/>
                  </a:cubicBezTo>
                  <a:cubicBezTo>
                    <a:pt x="1343152" y="2816047"/>
                    <a:pt x="1343825" y="2814726"/>
                    <a:pt x="1342529" y="2814777"/>
                  </a:cubicBezTo>
                  <a:cubicBezTo>
                    <a:pt x="1341234" y="2814828"/>
                    <a:pt x="1339595" y="2814370"/>
                    <a:pt x="1338681" y="2815717"/>
                  </a:cubicBezTo>
                  <a:cubicBezTo>
                    <a:pt x="1335443" y="2820428"/>
                    <a:pt x="1337386" y="2825584"/>
                    <a:pt x="1335328" y="2830906"/>
                  </a:cubicBezTo>
                  <a:cubicBezTo>
                    <a:pt x="1334769" y="2832379"/>
                    <a:pt x="1332636" y="2832303"/>
                    <a:pt x="1330807" y="2833700"/>
                  </a:cubicBezTo>
                  <a:cubicBezTo>
                    <a:pt x="1328991" y="2835097"/>
                    <a:pt x="1327111" y="2836570"/>
                    <a:pt x="1324724" y="2839085"/>
                  </a:cubicBezTo>
                  <a:cubicBezTo>
                    <a:pt x="1322336" y="2841612"/>
                    <a:pt x="1317205" y="2843872"/>
                    <a:pt x="1314843" y="2847771"/>
                  </a:cubicBezTo>
                  <a:cubicBezTo>
                    <a:pt x="1312468" y="2851670"/>
                    <a:pt x="1312811" y="2860027"/>
                    <a:pt x="1311313" y="2863938"/>
                  </a:cubicBezTo>
                  <a:cubicBezTo>
                    <a:pt x="1309839" y="2867850"/>
                    <a:pt x="1307172" y="2868625"/>
                    <a:pt x="1306410" y="2872066"/>
                  </a:cubicBezTo>
                  <a:cubicBezTo>
                    <a:pt x="1305636" y="2875508"/>
                    <a:pt x="1306182" y="2878404"/>
                    <a:pt x="1305052" y="2881655"/>
                  </a:cubicBezTo>
                  <a:cubicBezTo>
                    <a:pt x="1301889" y="2879877"/>
                    <a:pt x="1300518" y="2876308"/>
                    <a:pt x="1300530" y="2873032"/>
                  </a:cubicBezTo>
                  <a:cubicBezTo>
                    <a:pt x="1300543" y="2869755"/>
                    <a:pt x="1302880" y="2868434"/>
                    <a:pt x="1303908" y="2865932"/>
                  </a:cubicBezTo>
                  <a:cubicBezTo>
                    <a:pt x="1304925" y="2863418"/>
                    <a:pt x="1304366" y="2862783"/>
                    <a:pt x="1304366" y="2859963"/>
                  </a:cubicBezTo>
                  <a:cubicBezTo>
                    <a:pt x="1304353" y="2857131"/>
                    <a:pt x="1307122" y="2854007"/>
                    <a:pt x="1305115" y="2850845"/>
                  </a:cubicBezTo>
                  <a:cubicBezTo>
                    <a:pt x="1303108" y="2847670"/>
                    <a:pt x="1298676" y="2848013"/>
                    <a:pt x="1295209" y="2848698"/>
                  </a:cubicBezTo>
                  <a:cubicBezTo>
                    <a:pt x="1291729" y="2849397"/>
                    <a:pt x="1287487" y="2850400"/>
                    <a:pt x="1284135" y="2850235"/>
                  </a:cubicBezTo>
                  <a:cubicBezTo>
                    <a:pt x="1280782" y="2850070"/>
                    <a:pt x="1280274" y="2848508"/>
                    <a:pt x="1283487" y="2847289"/>
                  </a:cubicBezTo>
                  <a:cubicBezTo>
                    <a:pt x="1286700" y="2846057"/>
                    <a:pt x="1291920" y="2844876"/>
                    <a:pt x="1295196" y="2844507"/>
                  </a:cubicBezTo>
                  <a:cubicBezTo>
                    <a:pt x="1298473" y="2844152"/>
                    <a:pt x="1301330" y="2843949"/>
                    <a:pt x="1303515" y="2842361"/>
                  </a:cubicBezTo>
                  <a:cubicBezTo>
                    <a:pt x="1305699" y="2840774"/>
                    <a:pt x="1303413" y="2840278"/>
                    <a:pt x="1305559" y="2838577"/>
                  </a:cubicBezTo>
                  <a:cubicBezTo>
                    <a:pt x="1307693" y="2836887"/>
                    <a:pt x="1312570" y="2836786"/>
                    <a:pt x="1315186" y="2835744"/>
                  </a:cubicBezTo>
                  <a:cubicBezTo>
                    <a:pt x="1320177" y="2833738"/>
                    <a:pt x="1323466" y="2831985"/>
                    <a:pt x="1325626" y="2826854"/>
                  </a:cubicBezTo>
                  <a:cubicBezTo>
                    <a:pt x="1327772" y="2821736"/>
                    <a:pt x="1328508" y="2816148"/>
                    <a:pt x="1327988" y="2810395"/>
                  </a:cubicBezTo>
                  <a:cubicBezTo>
                    <a:pt x="1327454" y="2804642"/>
                    <a:pt x="1323555" y="2799956"/>
                    <a:pt x="1317510" y="2800578"/>
                  </a:cubicBezTo>
                  <a:cubicBezTo>
                    <a:pt x="1314068" y="2800934"/>
                    <a:pt x="1312837" y="2804858"/>
                    <a:pt x="1309877" y="2805722"/>
                  </a:cubicBezTo>
                  <a:cubicBezTo>
                    <a:pt x="1306906" y="2806585"/>
                    <a:pt x="1304848" y="2807258"/>
                    <a:pt x="1301788" y="2807804"/>
                  </a:cubicBezTo>
                  <a:cubicBezTo>
                    <a:pt x="1298714" y="2808363"/>
                    <a:pt x="1295349" y="2806776"/>
                    <a:pt x="1292656" y="2805429"/>
                  </a:cubicBezTo>
                  <a:cubicBezTo>
                    <a:pt x="1289964" y="2804096"/>
                    <a:pt x="1289215" y="2802026"/>
                    <a:pt x="1285887" y="2802102"/>
                  </a:cubicBezTo>
                  <a:cubicBezTo>
                    <a:pt x="1282560" y="2802191"/>
                    <a:pt x="1280058" y="2807309"/>
                    <a:pt x="1279817" y="2810052"/>
                  </a:cubicBezTo>
                  <a:cubicBezTo>
                    <a:pt x="1279588" y="2812808"/>
                    <a:pt x="1280452" y="2815704"/>
                    <a:pt x="1279499" y="2817647"/>
                  </a:cubicBezTo>
                  <a:cubicBezTo>
                    <a:pt x="1278559" y="2819577"/>
                    <a:pt x="1276896" y="2818333"/>
                    <a:pt x="1276083" y="2819577"/>
                  </a:cubicBezTo>
                  <a:cubicBezTo>
                    <a:pt x="1275270" y="2820835"/>
                    <a:pt x="1274648" y="2821863"/>
                    <a:pt x="1273657" y="2822524"/>
                  </a:cubicBezTo>
                  <a:cubicBezTo>
                    <a:pt x="1272666" y="2823197"/>
                    <a:pt x="1272590" y="2821825"/>
                    <a:pt x="1271943" y="2822105"/>
                  </a:cubicBezTo>
                  <a:cubicBezTo>
                    <a:pt x="1268628" y="2823552"/>
                    <a:pt x="1267218" y="2825965"/>
                    <a:pt x="1266012" y="2829153"/>
                  </a:cubicBezTo>
                  <a:cubicBezTo>
                    <a:pt x="1264792" y="2832354"/>
                    <a:pt x="1261008" y="2835414"/>
                    <a:pt x="1258442" y="2832747"/>
                  </a:cubicBezTo>
                  <a:cubicBezTo>
                    <a:pt x="1255890" y="2830068"/>
                    <a:pt x="1260982" y="2824073"/>
                    <a:pt x="1257617" y="2822740"/>
                  </a:cubicBezTo>
                  <a:cubicBezTo>
                    <a:pt x="1254264" y="2821406"/>
                    <a:pt x="1253286" y="2827121"/>
                    <a:pt x="1251813" y="2829826"/>
                  </a:cubicBezTo>
                  <a:cubicBezTo>
                    <a:pt x="1250353" y="2832519"/>
                    <a:pt x="1249121" y="2837789"/>
                    <a:pt x="1245971" y="2839669"/>
                  </a:cubicBezTo>
                  <a:cubicBezTo>
                    <a:pt x="1245768" y="2835770"/>
                    <a:pt x="1248409" y="2830690"/>
                    <a:pt x="1249616" y="2827553"/>
                  </a:cubicBezTo>
                  <a:cubicBezTo>
                    <a:pt x="1250848" y="2824403"/>
                    <a:pt x="1250594" y="2823248"/>
                    <a:pt x="1252181" y="2820797"/>
                  </a:cubicBezTo>
                  <a:cubicBezTo>
                    <a:pt x="1253782" y="2818333"/>
                    <a:pt x="1256347" y="2818358"/>
                    <a:pt x="1257287" y="2815031"/>
                  </a:cubicBezTo>
                  <a:cubicBezTo>
                    <a:pt x="1258227" y="2811703"/>
                    <a:pt x="1257223" y="2806890"/>
                    <a:pt x="1259027" y="2803448"/>
                  </a:cubicBezTo>
                  <a:cubicBezTo>
                    <a:pt x="1259573" y="2802407"/>
                    <a:pt x="1260868" y="2802432"/>
                    <a:pt x="1261744" y="2801556"/>
                  </a:cubicBezTo>
                  <a:cubicBezTo>
                    <a:pt x="1262608" y="2800692"/>
                    <a:pt x="1263319" y="2799333"/>
                    <a:pt x="1264373" y="2798457"/>
                  </a:cubicBezTo>
                  <a:cubicBezTo>
                    <a:pt x="1265440" y="2797594"/>
                    <a:pt x="1267421" y="2797136"/>
                    <a:pt x="1268577" y="2796603"/>
                  </a:cubicBezTo>
                  <a:cubicBezTo>
                    <a:pt x="1272793" y="2794685"/>
                    <a:pt x="1274838" y="2790952"/>
                    <a:pt x="1277238" y="2787523"/>
                  </a:cubicBezTo>
                  <a:cubicBezTo>
                    <a:pt x="1279652" y="2784094"/>
                    <a:pt x="1282572" y="2782951"/>
                    <a:pt x="1284503" y="2779179"/>
                  </a:cubicBezTo>
                  <a:cubicBezTo>
                    <a:pt x="1285239" y="2777744"/>
                    <a:pt x="1284046" y="2776143"/>
                    <a:pt x="1285468" y="2774289"/>
                  </a:cubicBezTo>
                  <a:cubicBezTo>
                    <a:pt x="1286878" y="2772448"/>
                    <a:pt x="1290739" y="2771114"/>
                    <a:pt x="1291932" y="2768574"/>
                  </a:cubicBezTo>
                  <a:cubicBezTo>
                    <a:pt x="1293126" y="2766034"/>
                    <a:pt x="1292466" y="2762961"/>
                    <a:pt x="1293050" y="2760230"/>
                  </a:cubicBezTo>
                  <a:cubicBezTo>
                    <a:pt x="1293634" y="2757487"/>
                    <a:pt x="1293621" y="2753715"/>
                    <a:pt x="1291145" y="2752217"/>
                  </a:cubicBezTo>
                  <a:cubicBezTo>
                    <a:pt x="1288668" y="2750705"/>
                    <a:pt x="1287259" y="2753118"/>
                    <a:pt x="1285227" y="2753385"/>
                  </a:cubicBezTo>
                  <a:cubicBezTo>
                    <a:pt x="1283207" y="2753639"/>
                    <a:pt x="1283754" y="2755226"/>
                    <a:pt x="1281683" y="2753880"/>
                  </a:cubicBezTo>
                  <a:cubicBezTo>
                    <a:pt x="1279613" y="2752521"/>
                    <a:pt x="1278674" y="2749981"/>
                    <a:pt x="1277924" y="2747225"/>
                  </a:cubicBezTo>
                  <a:cubicBezTo>
                    <a:pt x="1277175" y="2744470"/>
                    <a:pt x="1275333" y="2742018"/>
                    <a:pt x="1274495" y="2738780"/>
                  </a:cubicBezTo>
                  <a:cubicBezTo>
                    <a:pt x="1273670" y="2735529"/>
                    <a:pt x="1273035" y="2728874"/>
                    <a:pt x="1271816" y="2726016"/>
                  </a:cubicBezTo>
                  <a:cubicBezTo>
                    <a:pt x="1270609" y="2723146"/>
                    <a:pt x="1269237" y="2721267"/>
                    <a:pt x="1268539" y="2719298"/>
                  </a:cubicBezTo>
                  <a:cubicBezTo>
                    <a:pt x="1267840" y="2717317"/>
                    <a:pt x="1268425" y="2716237"/>
                    <a:pt x="1267701" y="2714967"/>
                  </a:cubicBezTo>
                  <a:cubicBezTo>
                    <a:pt x="1265758" y="2711589"/>
                    <a:pt x="1262075" y="2709748"/>
                    <a:pt x="1260093" y="2706776"/>
                  </a:cubicBezTo>
                  <a:cubicBezTo>
                    <a:pt x="1258112" y="2703791"/>
                    <a:pt x="1259039" y="2698877"/>
                    <a:pt x="1259484" y="2696413"/>
                  </a:cubicBezTo>
                  <a:cubicBezTo>
                    <a:pt x="1259916" y="2693962"/>
                    <a:pt x="1259674" y="2690749"/>
                    <a:pt x="1257833" y="2690761"/>
                  </a:cubicBezTo>
                  <a:cubicBezTo>
                    <a:pt x="1255991" y="2690787"/>
                    <a:pt x="1257490" y="2694089"/>
                    <a:pt x="1255293" y="2693911"/>
                  </a:cubicBezTo>
                  <a:cubicBezTo>
                    <a:pt x="1253108" y="2693733"/>
                    <a:pt x="1252245" y="2693949"/>
                    <a:pt x="1252296" y="2691282"/>
                  </a:cubicBezTo>
                  <a:cubicBezTo>
                    <a:pt x="1252334" y="2688615"/>
                    <a:pt x="1253782" y="2686443"/>
                    <a:pt x="1250200" y="2685186"/>
                  </a:cubicBezTo>
                  <a:cubicBezTo>
                    <a:pt x="1249527" y="2684945"/>
                    <a:pt x="1247724" y="2684856"/>
                    <a:pt x="1247051" y="2684183"/>
                  </a:cubicBezTo>
                  <a:cubicBezTo>
                    <a:pt x="1246390" y="2683510"/>
                    <a:pt x="1247178" y="2683065"/>
                    <a:pt x="1246428" y="2682290"/>
                  </a:cubicBezTo>
                  <a:cubicBezTo>
                    <a:pt x="1245679" y="2681516"/>
                    <a:pt x="1245285" y="2681287"/>
                    <a:pt x="1243990" y="2680360"/>
                  </a:cubicBezTo>
                  <a:cubicBezTo>
                    <a:pt x="1242694" y="2679433"/>
                    <a:pt x="1239735" y="2677312"/>
                    <a:pt x="1238415" y="2676029"/>
                  </a:cubicBezTo>
                  <a:cubicBezTo>
                    <a:pt x="1237081" y="2674759"/>
                    <a:pt x="1236891" y="2673870"/>
                    <a:pt x="1235455" y="2672727"/>
                  </a:cubicBezTo>
                  <a:cubicBezTo>
                    <a:pt x="1234008" y="2671584"/>
                    <a:pt x="1232573" y="2671826"/>
                    <a:pt x="1230655" y="2670556"/>
                  </a:cubicBezTo>
                  <a:cubicBezTo>
                    <a:pt x="1228750" y="2669286"/>
                    <a:pt x="1228089" y="2666784"/>
                    <a:pt x="1226908" y="2664231"/>
                  </a:cubicBezTo>
                  <a:cubicBezTo>
                    <a:pt x="1225740" y="2661691"/>
                    <a:pt x="1221511" y="2660777"/>
                    <a:pt x="1218844" y="2661310"/>
                  </a:cubicBezTo>
                  <a:cubicBezTo>
                    <a:pt x="1216190" y="2661843"/>
                    <a:pt x="1213192" y="2661196"/>
                    <a:pt x="1211414" y="2660027"/>
                  </a:cubicBezTo>
                  <a:cubicBezTo>
                    <a:pt x="1209636" y="2658884"/>
                    <a:pt x="1210856" y="2658097"/>
                    <a:pt x="1209344" y="2657132"/>
                  </a:cubicBezTo>
                  <a:cubicBezTo>
                    <a:pt x="1207820" y="2656179"/>
                    <a:pt x="1205915" y="2657005"/>
                    <a:pt x="1204264" y="2657360"/>
                  </a:cubicBezTo>
                  <a:cubicBezTo>
                    <a:pt x="1202626" y="2657729"/>
                    <a:pt x="1201521" y="2657271"/>
                    <a:pt x="1199794" y="2657335"/>
                  </a:cubicBezTo>
                  <a:cubicBezTo>
                    <a:pt x="1198054" y="2657411"/>
                    <a:pt x="1195844" y="2657563"/>
                    <a:pt x="1194625" y="2655912"/>
                  </a:cubicBezTo>
                  <a:cubicBezTo>
                    <a:pt x="1193418" y="2654274"/>
                    <a:pt x="1195044" y="2653106"/>
                    <a:pt x="1193431" y="2651277"/>
                  </a:cubicBezTo>
                  <a:cubicBezTo>
                    <a:pt x="1191818" y="2649435"/>
                    <a:pt x="1187996" y="2647873"/>
                    <a:pt x="1185506" y="2647010"/>
                  </a:cubicBezTo>
                  <a:cubicBezTo>
                    <a:pt x="1183030" y="2646133"/>
                    <a:pt x="1182103" y="2644724"/>
                    <a:pt x="1179194" y="2644876"/>
                  </a:cubicBezTo>
                  <a:cubicBezTo>
                    <a:pt x="1176299" y="2645016"/>
                    <a:pt x="1172387" y="2647353"/>
                    <a:pt x="1169339" y="2647327"/>
                  </a:cubicBezTo>
                  <a:cubicBezTo>
                    <a:pt x="1166291" y="2647302"/>
                    <a:pt x="1163713" y="2647353"/>
                    <a:pt x="1160932" y="2647988"/>
                  </a:cubicBezTo>
                  <a:cubicBezTo>
                    <a:pt x="1158163" y="2648623"/>
                    <a:pt x="1156322" y="2647911"/>
                    <a:pt x="1153515" y="2647734"/>
                  </a:cubicBezTo>
                  <a:cubicBezTo>
                    <a:pt x="1150708" y="2647556"/>
                    <a:pt x="1147013" y="2648889"/>
                    <a:pt x="1144308" y="2648864"/>
                  </a:cubicBezTo>
                  <a:cubicBezTo>
                    <a:pt x="1141590" y="2648851"/>
                    <a:pt x="1139952" y="2647442"/>
                    <a:pt x="1137513" y="2647035"/>
                  </a:cubicBezTo>
                  <a:cubicBezTo>
                    <a:pt x="1135075" y="2646641"/>
                    <a:pt x="1132890" y="2646743"/>
                    <a:pt x="1131150" y="2648661"/>
                  </a:cubicBezTo>
                  <a:cubicBezTo>
                    <a:pt x="1129410" y="2650591"/>
                    <a:pt x="1130109" y="2655887"/>
                    <a:pt x="1126210" y="2653360"/>
                  </a:cubicBezTo>
                  <a:cubicBezTo>
                    <a:pt x="1122311" y="2650832"/>
                    <a:pt x="1126553" y="2643111"/>
                    <a:pt x="1121956" y="2640863"/>
                  </a:cubicBezTo>
                  <a:cubicBezTo>
                    <a:pt x="1117358" y="2638615"/>
                    <a:pt x="1111770" y="2639707"/>
                    <a:pt x="1108786" y="2636202"/>
                  </a:cubicBezTo>
                  <a:cubicBezTo>
                    <a:pt x="1105776" y="2632722"/>
                    <a:pt x="1105255" y="2629128"/>
                    <a:pt x="1101280" y="2627680"/>
                  </a:cubicBezTo>
                  <a:cubicBezTo>
                    <a:pt x="1097318" y="2626220"/>
                    <a:pt x="1096187" y="2629573"/>
                    <a:pt x="1094282" y="2631897"/>
                  </a:cubicBezTo>
                  <a:cubicBezTo>
                    <a:pt x="1092377" y="2634221"/>
                    <a:pt x="1089380" y="2638691"/>
                    <a:pt x="1088999" y="2632875"/>
                  </a:cubicBezTo>
                  <a:cubicBezTo>
                    <a:pt x="1088618" y="2627058"/>
                    <a:pt x="1091323" y="2620149"/>
                    <a:pt x="1089494" y="2614028"/>
                  </a:cubicBezTo>
                  <a:cubicBezTo>
                    <a:pt x="1089139" y="2612809"/>
                    <a:pt x="1087742" y="2612059"/>
                    <a:pt x="1087310" y="2610751"/>
                  </a:cubicBezTo>
                  <a:cubicBezTo>
                    <a:pt x="1086878" y="2609443"/>
                    <a:pt x="1087526" y="2607424"/>
                    <a:pt x="1086942" y="2606154"/>
                  </a:cubicBezTo>
                  <a:cubicBezTo>
                    <a:pt x="1084859" y="2601595"/>
                    <a:pt x="1079233" y="2598953"/>
                    <a:pt x="1075994" y="2596172"/>
                  </a:cubicBezTo>
                  <a:cubicBezTo>
                    <a:pt x="1072730" y="2593390"/>
                    <a:pt x="1071003" y="2591308"/>
                    <a:pt x="1069149" y="2588107"/>
                  </a:cubicBezTo>
                  <a:cubicBezTo>
                    <a:pt x="1067295" y="2584919"/>
                    <a:pt x="1064945" y="2581160"/>
                    <a:pt x="1061732" y="2580335"/>
                  </a:cubicBezTo>
                  <a:cubicBezTo>
                    <a:pt x="1058519" y="2579497"/>
                    <a:pt x="1056271" y="2580030"/>
                    <a:pt x="1053731" y="2579154"/>
                  </a:cubicBezTo>
                  <a:cubicBezTo>
                    <a:pt x="1051178" y="2578277"/>
                    <a:pt x="1051407" y="2576715"/>
                    <a:pt x="1048600" y="2576449"/>
                  </a:cubicBezTo>
                  <a:cubicBezTo>
                    <a:pt x="1045806" y="2576195"/>
                    <a:pt x="1043533" y="2578760"/>
                    <a:pt x="1040536" y="2579687"/>
                  </a:cubicBezTo>
                  <a:cubicBezTo>
                    <a:pt x="1037539" y="2580601"/>
                    <a:pt x="1034973" y="2579192"/>
                    <a:pt x="1031239" y="2579789"/>
                  </a:cubicBezTo>
                  <a:cubicBezTo>
                    <a:pt x="1027506" y="2580398"/>
                    <a:pt x="1022045" y="2583141"/>
                    <a:pt x="1017790" y="2583281"/>
                  </a:cubicBezTo>
                  <a:cubicBezTo>
                    <a:pt x="1019187" y="2575941"/>
                    <a:pt x="1024724" y="2575039"/>
                    <a:pt x="1030224" y="2571038"/>
                  </a:cubicBezTo>
                  <a:cubicBezTo>
                    <a:pt x="1032954" y="2569044"/>
                    <a:pt x="1032852" y="2565361"/>
                    <a:pt x="1031519" y="2562542"/>
                  </a:cubicBezTo>
                  <a:cubicBezTo>
                    <a:pt x="1030185" y="2559710"/>
                    <a:pt x="1027976" y="2559634"/>
                    <a:pt x="1025550" y="2557653"/>
                  </a:cubicBezTo>
                  <a:cubicBezTo>
                    <a:pt x="1023124" y="2555671"/>
                    <a:pt x="1019238" y="2551798"/>
                    <a:pt x="1016215" y="2550998"/>
                  </a:cubicBezTo>
                  <a:cubicBezTo>
                    <a:pt x="1013193" y="2550185"/>
                    <a:pt x="1010792" y="2548343"/>
                    <a:pt x="1008748" y="2547442"/>
                  </a:cubicBezTo>
                  <a:cubicBezTo>
                    <a:pt x="1006703" y="2546540"/>
                    <a:pt x="1006741" y="2547607"/>
                    <a:pt x="1005154" y="2547061"/>
                  </a:cubicBezTo>
                  <a:cubicBezTo>
                    <a:pt x="1003579" y="2546515"/>
                    <a:pt x="1003757" y="2545016"/>
                    <a:pt x="1001725" y="2544953"/>
                  </a:cubicBezTo>
                  <a:cubicBezTo>
                    <a:pt x="999693" y="2544902"/>
                    <a:pt x="995324" y="2546972"/>
                    <a:pt x="993432" y="2545956"/>
                  </a:cubicBezTo>
                  <a:cubicBezTo>
                    <a:pt x="991552" y="2544953"/>
                    <a:pt x="992771" y="2543695"/>
                    <a:pt x="992047" y="2542552"/>
                  </a:cubicBezTo>
                  <a:cubicBezTo>
                    <a:pt x="991323" y="2541422"/>
                    <a:pt x="990676" y="2540444"/>
                    <a:pt x="990257" y="2539453"/>
                  </a:cubicBezTo>
                  <a:cubicBezTo>
                    <a:pt x="988313" y="2534881"/>
                    <a:pt x="991374" y="2531579"/>
                    <a:pt x="995349" y="2530805"/>
                  </a:cubicBezTo>
                  <a:cubicBezTo>
                    <a:pt x="999337" y="2530017"/>
                    <a:pt x="1003261" y="2530576"/>
                    <a:pt x="1005662" y="2527731"/>
                  </a:cubicBezTo>
                  <a:cubicBezTo>
                    <a:pt x="1008075" y="2524874"/>
                    <a:pt x="1005598" y="2523553"/>
                    <a:pt x="1003185" y="2523375"/>
                  </a:cubicBezTo>
                  <a:cubicBezTo>
                    <a:pt x="996518" y="2522893"/>
                    <a:pt x="989990" y="2524252"/>
                    <a:pt x="983411" y="2524379"/>
                  </a:cubicBezTo>
                  <a:cubicBezTo>
                    <a:pt x="979677" y="2524455"/>
                    <a:pt x="975232" y="2524340"/>
                    <a:pt x="971918" y="2525255"/>
                  </a:cubicBezTo>
                  <a:cubicBezTo>
                    <a:pt x="968590" y="2526156"/>
                    <a:pt x="967422" y="2527236"/>
                    <a:pt x="964044" y="2527808"/>
                  </a:cubicBezTo>
                  <a:cubicBezTo>
                    <a:pt x="960653" y="2528392"/>
                    <a:pt x="955014" y="2530348"/>
                    <a:pt x="952157" y="2531808"/>
                  </a:cubicBezTo>
                  <a:cubicBezTo>
                    <a:pt x="949299" y="2533256"/>
                    <a:pt x="947115" y="2534031"/>
                    <a:pt x="945083" y="2535504"/>
                  </a:cubicBezTo>
                  <a:cubicBezTo>
                    <a:pt x="940307" y="2539009"/>
                    <a:pt x="934656" y="2541016"/>
                    <a:pt x="929424" y="2539580"/>
                  </a:cubicBezTo>
                  <a:cubicBezTo>
                    <a:pt x="924191" y="2538120"/>
                    <a:pt x="923429" y="2533726"/>
                    <a:pt x="920394" y="2530741"/>
                  </a:cubicBezTo>
                  <a:cubicBezTo>
                    <a:pt x="917346" y="2527744"/>
                    <a:pt x="914679" y="2527808"/>
                    <a:pt x="911161" y="2527846"/>
                  </a:cubicBezTo>
                  <a:cubicBezTo>
                    <a:pt x="907618" y="2527884"/>
                    <a:pt x="904671" y="2529344"/>
                    <a:pt x="901928" y="2530449"/>
                  </a:cubicBezTo>
                  <a:cubicBezTo>
                    <a:pt x="895718" y="2532951"/>
                    <a:pt x="892060" y="2530627"/>
                    <a:pt x="885431" y="2531643"/>
                  </a:cubicBezTo>
                  <a:cubicBezTo>
                    <a:pt x="878789" y="2532659"/>
                    <a:pt x="870788" y="2537701"/>
                    <a:pt x="865060" y="2530957"/>
                  </a:cubicBezTo>
                  <a:cubicBezTo>
                    <a:pt x="861529" y="2526817"/>
                    <a:pt x="865441" y="2519908"/>
                    <a:pt x="862596" y="2515565"/>
                  </a:cubicBezTo>
                  <a:cubicBezTo>
                    <a:pt x="857796" y="2508288"/>
                    <a:pt x="849261" y="2511018"/>
                    <a:pt x="842162" y="2509405"/>
                  </a:cubicBezTo>
                  <a:cubicBezTo>
                    <a:pt x="839406" y="2508783"/>
                    <a:pt x="838415" y="2507716"/>
                    <a:pt x="835990" y="2506992"/>
                  </a:cubicBezTo>
                  <a:cubicBezTo>
                    <a:pt x="833564" y="2506268"/>
                    <a:pt x="832637" y="2507157"/>
                    <a:pt x="831253" y="2504198"/>
                  </a:cubicBezTo>
                  <a:cubicBezTo>
                    <a:pt x="829856" y="2501239"/>
                    <a:pt x="830313" y="2497467"/>
                    <a:pt x="829932" y="2493619"/>
                  </a:cubicBezTo>
                  <a:cubicBezTo>
                    <a:pt x="829551" y="2489771"/>
                    <a:pt x="826719" y="2486342"/>
                    <a:pt x="822236" y="2487828"/>
                  </a:cubicBezTo>
                  <a:cubicBezTo>
                    <a:pt x="817752" y="2489301"/>
                    <a:pt x="813587" y="2492717"/>
                    <a:pt x="811072" y="2496248"/>
                  </a:cubicBezTo>
                  <a:cubicBezTo>
                    <a:pt x="808558" y="2499779"/>
                    <a:pt x="808608" y="2503017"/>
                    <a:pt x="813231" y="2502738"/>
                  </a:cubicBezTo>
                  <a:cubicBezTo>
                    <a:pt x="817841" y="2502458"/>
                    <a:pt x="824572" y="2501861"/>
                    <a:pt x="826223" y="2506891"/>
                  </a:cubicBezTo>
                  <a:cubicBezTo>
                    <a:pt x="827862" y="2511920"/>
                    <a:pt x="824623" y="2509964"/>
                    <a:pt x="821639" y="2509659"/>
                  </a:cubicBezTo>
                  <a:cubicBezTo>
                    <a:pt x="818667" y="2509354"/>
                    <a:pt x="815682" y="2510154"/>
                    <a:pt x="813155" y="2511666"/>
                  </a:cubicBezTo>
                  <a:cubicBezTo>
                    <a:pt x="810628" y="2513177"/>
                    <a:pt x="809663" y="2513952"/>
                    <a:pt x="806526" y="2514701"/>
                  </a:cubicBezTo>
                  <a:cubicBezTo>
                    <a:pt x="803401" y="2515450"/>
                    <a:pt x="800290" y="2515349"/>
                    <a:pt x="796531" y="2516809"/>
                  </a:cubicBezTo>
                  <a:cubicBezTo>
                    <a:pt x="792784" y="2518270"/>
                    <a:pt x="788060" y="2520276"/>
                    <a:pt x="787463" y="2525522"/>
                  </a:cubicBezTo>
                  <a:cubicBezTo>
                    <a:pt x="787234" y="2527465"/>
                    <a:pt x="788339" y="2529662"/>
                    <a:pt x="788517" y="2532100"/>
                  </a:cubicBezTo>
                  <a:cubicBezTo>
                    <a:pt x="788695" y="2534539"/>
                    <a:pt x="787857" y="2536444"/>
                    <a:pt x="788060" y="2539606"/>
                  </a:cubicBezTo>
                  <a:cubicBezTo>
                    <a:pt x="788263" y="2542768"/>
                    <a:pt x="790130" y="2546286"/>
                    <a:pt x="791489" y="2549969"/>
                  </a:cubicBezTo>
                  <a:cubicBezTo>
                    <a:pt x="792848" y="2553639"/>
                    <a:pt x="793432" y="2557208"/>
                    <a:pt x="793203" y="2562059"/>
                  </a:cubicBezTo>
                  <a:cubicBezTo>
                    <a:pt x="792975" y="2566911"/>
                    <a:pt x="788314" y="2571597"/>
                    <a:pt x="783272" y="2572080"/>
                  </a:cubicBezTo>
                  <a:cubicBezTo>
                    <a:pt x="778230" y="2572562"/>
                    <a:pt x="777011" y="2571788"/>
                    <a:pt x="774649" y="2567901"/>
                  </a:cubicBezTo>
                  <a:cubicBezTo>
                    <a:pt x="773595" y="2566174"/>
                    <a:pt x="774318" y="2563520"/>
                    <a:pt x="773785" y="2561844"/>
                  </a:cubicBezTo>
                  <a:cubicBezTo>
                    <a:pt x="773252" y="2560167"/>
                    <a:pt x="771905" y="2558808"/>
                    <a:pt x="771994" y="2557297"/>
                  </a:cubicBezTo>
                  <a:cubicBezTo>
                    <a:pt x="772540" y="2548331"/>
                    <a:pt x="778725" y="2542171"/>
                    <a:pt x="781596" y="2534158"/>
                  </a:cubicBezTo>
                  <a:cubicBezTo>
                    <a:pt x="782827" y="2530767"/>
                    <a:pt x="780795" y="2527668"/>
                    <a:pt x="780491" y="2524556"/>
                  </a:cubicBezTo>
                  <a:cubicBezTo>
                    <a:pt x="780186" y="2521445"/>
                    <a:pt x="780173" y="2519299"/>
                    <a:pt x="779526" y="2516301"/>
                  </a:cubicBezTo>
                  <a:cubicBezTo>
                    <a:pt x="778890" y="2513304"/>
                    <a:pt x="776363" y="2511501"/>
                    <a:pt x="776998" y="2507945"/>
                  </a:cubicBezTo>
                  <a:cubicBezTo>
                    <a:pt x="777620" y="2504389"/>
                    <a:pt x="779640" y="2502865"/>
                    <a:pt x="783297" y="2501036"/>
                  </a:cubicBezTo>
                  <a:cubicBezTo>
                    <a:pt x="789597" y="2497886"/>
                    <a:pt x="795019" y="2493264"/>
                    <a:pt x="793851" y="2485377"/>
                  </a:cubicBezTo>
                  <a:cubicBezTo>
                    <a:pt x="793254" y="2481402"/>
                    <a:pt x="788936" y="2480881"/>
                    <a:pt x="785952" y="2481148"/>
                  </a:cubicBezTo>
                  <a:cubicBezTo>
                    <a:pt x="782954" y="2481402"/>
                    <a:pt x="781138" y="2482608"/>
                    <a:pt x="779081" y="2484056"/>
                  </a:cubicBezTo>
                  <a:cubicBezTo>
                    <a:pt x="777024" y="2485504"/>
                    <a:pt x="778078" y="2487053"/>
                    <a:pt x="775614" y="2488361"/>
                  </a:cubicBezTo>
                  <a:cubicBezTo>
                    <a:pt x="773150" y="2489657"/>
                    <a:pt x="768197" y="2488438"/>
                    <a:pt x="765822" y="2490533"/>
                  </a:cubicBezTo>
                  <a:cubicBezTo>
                    <a:pt x="763447" y="2492641"/>
                    <a:pt x="765327" y="2494432"/>
                    <a:pt x="764057" y="2497353"/>
                  </a:cubicBezTo>
                  <a:cubicBezTo>
                    <a:pt x="762787" y="2500261"/>
                    <a:pt x="757453" y="2504071"/>
                    <a:pt x="754976" y="2505494"/>
                  </a:cubicBezTo>
                  <a:cubicBezTo>
                    <a:pt x="752487" y="2506916"/>
                    <a:pt x="751903" y="2507488"/>
                    <a:pt x="750138" y="2508808"/>
                  </a:cubicBezTo>
                  <a:cubicBezTo>
                    <a:pt x="748372" y="2510129"/>
                    <a:pt x="749668" y="2511196"/>
                    <a:pt x="747293" y="2512326"/>
                  </a:cubicBezTo>
                  <a:cubicBezTo>
                    <a:pt x="744931" y="2513456"/>
                    <a:pt x="741286" y="2513291"/>
                    <a:pt x="738111" y="2513063"/>
                  </a:cubicBezTo>
                  <a:cubicBezTo>
                    <a:pt x="734936" y="2512834"/>
                    <a:pt x="729614" y="2511463"/>
                    <a:pt x="727011" y="2514028"/>
                  </a:cubicBezTo>
                  <a:cubicBezTo>
                    <a:pt x="724395" y="2516593"/>
                    <a:pt x="727176" y="2517711"/>
                    <a:pt x="727227" y="2520975"/>
                  </a:cubicBezTo>
                  <a:cubicBezTo>
                    <a:pt x="727265" y="2524239"/>
                    <a:pt x="725868" y="2528265"/>
                    <a:pt x="721728" y="2528430"/>
                  </a:cubicBezTo>
                  <a:cubicBezTo>
                    <a:pt x="721105" y="2525204"/>
                    <a:pt x="723633" y="2523490"/>
                    <a:pt x="721182" y="2520238"/>
                  </a:cubicBezTo>
                  <a:cubicBezTo>
                    <a:pt x="718718" y="2516987"/>
                    <a:pt x="711898" y="2515857"/>
                    <a:pt x="708190" y="2517800"/>
                  </a:cubicBezTo>
                  <a:cubicBezTo>
                    <a:pt x="700633" y="2521775"/>
                    <a:pt x="698538" y="2528824"/>
                    <a:pt x="694181" y="2535351"/>
                  </a:cubicBezTo>
                  <a:cubicBezTo>
                    <a:pt x="691807" y="2538907"/>
                    <a:pt x="689254" y="2543873"/>
                    <a:pt x="689101" y="2547518"/>
                  </a:cubicBezTo>
                  <a:cubicBezTo>
                    <a:pt x="688949" y="2551163"/>
                    <a:pt x="691324" y="2551645"/>
                    <a:pt x="691210" y="2554604"/>
                  </a:cubicBezTo>
                  <a:cubicBezTo>
                    <a:pt x="691083" y="2557564"/>
                    <a:pt x="691870" y="2558694"/>
                    <a:pt x="689648" y="2561323"/>
                  </a:cubicBezTo>
                  <a:cubicBezTo>
                    <a:pt x="687400" y="2563964"/>
                    <a:pt x="685190" y="2563469"/>
                    <a:pt x="681037" y="2565019"/>
                  </a:cubicBezTo>
                  <a:cubicBezTo>
                    <a:pt x="676897" y="2566581"/>
                    <a:pt x="671004" y="2571064"/>
                    <a:pt x="669048" y="2576309"/>
                  </a:cubicBezTo>
                  <a:cubicBezTo>
                    <a:pt x="668654" y="2577325"/>
                    <a:pt x="667664" y="2579878"/>
                    <a:pt x="666368" y="2580525"/>
                  </a:cubicBezTo>
                  <a:cubicBezTo>
                    <a:pt x="665073" y="2581160"/>
                    <a:pt x="664425" y="2579331"/>
                    <a:pt x="663079" y="2580563"/>
                  </a:cubicBezTo>
                  <a:cubicBezTo>
                    <a:pt x="661720" y="2581783"/>
                    <a:pt x="661441" y="2583967"/>
                    <a:pt x="662482" y="2585974"/>
                  </a:cubicBezTo>
                  <a:cubicBezTo>
                    <a:pt x="663524" y="2587993"/>
                    <a:pt x="665505" y="2589707"/>
                    <a:pt x="667334" y="2591485"/>
                  </a:cubicBezTo>
                  <a:cubicBezTo>
                    <a:pt x="669162" y="2593276"/>
                    <a:pt x="669963" y="2597569"/>
                    <a:pt x="668273" y="2599461"/>
                  </a:cubicBezTo>
                  <a:cubicBezTo>
                    <a:pt x="664603" y="2603601"/>
                    <a:pt x="661225" y="2599753"/>
                    <a:pt x="659295" y="2596832"/>
                  </a:cubicBezTo>
                  <a:cubicBezTo>
                    <a:pt x="657377" y="2593898"/>
                    <a:pt x="657275" y="2590038"/>
                    <a:pt x="655637" y="2587917"/>
                  </a:cubicBezTo>
                  <a:cubicBezTo>
                    <a:pt x="653999" y="2585808"/>
                    <a:pt x="652894" y="2585123"/>
                    <a:pt x="651852" y="2583395"/>
                  </a:cubicBezTo>
                  <a:cubicBezTo>
                    <a:pt x="650798" y="2581668"/>
                    <a:pt x="650227" y="2581084"/>
                    <a:pt x="648754" y="2580055"/>
                  </a:cubicBezTo>
                  <a:cubicBezTo>
                    <a:pt x="647293" y="2579014"/>
                    <a:pt x="645706" y="2579357"/>
                    <a:pt x="644359" y="2578023"/>
                  </a:cubicBezTo>
                  <a:cubicBezTo>
                    <a:pt x="643013" y="2576703"/>
                    <a:pt x="643051" y="2575318"/>
                    <a:pt x="642086" y="2573375"/>
                  </a:cubicBezTo>
                  <a:cubicBezTo>
                    <a:pt x="641134" y="2571407"/>
                    <a:pt x="640156" y="2568829"/>
                    <a:pt x="637692" y="2567647"/>
                  </a:cubicBezTo>
                  <a:cubicBezTo>
                    <a:pt x="635215" y="2566466"/>
                    <a:pt x="633323" y="2566111"/>
                    <a:pt x="630262" y="2564892"/>
                  </a:cubicBezTo>
                  <a:cubicBezTo>
                    <a:pt x="627214" y="2563672"/>
                    <a:pt x="622160" y="2562237"/>
                    <a:pt x="618591" y="2561170"/>
                  </a:cubicBezTo>
                  <a:cubicBezTo>
                    <a:pt x="618159" y="2561031"/>
                    <a:pt x="617423" y="2560764"/>
                    <a:pt x="617004" y="2560497"/>
                  </a:cubicBezTo>
                  <a:cubicBezTo>
                    <a:pt x="614298" y="2558796"/>
                    <a:pt x="610285" y="2557056"/>
                    <a:pt x="607440" y="2556598"/>
                  </a:cubicBezTo>
                  <a:cubicBezTo>
                    <a:pt x="604596" y="2556141"/>
                    <a:pt x="603656" y="2557856"/>
                    <a:pt x="602487" y="2559265"/>
                  </a:cubicBezTo>
                  <a:cubicBezTo>
                    <a:pt x="601332" y="2560675"/>
                    <a:pt x="602259" y="2561450"/>
                    <a:pt x="601141" y="2562491"/>
                  </a:cubicBezTo>
                  <a:cubicBezTo>
                    <a:pt x="600036" y="2563545"/>
                    <a:pt x="598601" y="2563952"/>
                    <a:pt x="597331" y="2564765"/>
                  </a:cubicBezTo>
                  <a:cubicBezTo>
                    <a:pt x="596061" y="2565577"/>
                    <a:pt x="595744" y="2566149"/>
                    <a:pt x="593991" y="2566314"/>
                  </a:cubicBezTo>
                  <a:cubicBezTo>
                    <a:pt x="592251" y="2566479"/>
                    <a:pt x="589165" y="2566962"/>
                    <a:pt x="587946" y="2568460"/>
                  </a:cubicBezTo>
                  <a:cubicBezTo>
                    <a:pt x="586727" y="2569959"/>
                    <a:pt x="587171" y="2571203"/>
                    <a:pt x="585508" y="2572245"/>
                  </a:cubicBezTo>
                  <a:cubicBezTo>
                    <a:pt x="583857" y="2573274"/>
                    <a:pt x="582066" y="2572791"/>
                    <a:pt x="580072" y="2573718"/>
                  </a:cubicBezTo>
                  <a:cubicBezTo>
                    <a:pt x="578065" y="2574632"/>
                    <a:pt x="576491" y="2576982"/>
                    <a:pt x="573887" y="2577299"/>
                  </a:cubicBezTo>
                  <a:cubicBezTo>
                    <a:pt x="571271" y="2577604"/>
                    <a:pt x="569861" y="2576741"/>
                    <a:pt x="566661" y="2577122"/>
                  </a:cubicBezTo>
                  <a:cubicBezTo>
                    <a:pt x="563460" y="2577490"/>
                    <a:pt x="559612" y="2577426"/>
                    <a:pt x="556996" y="2574188"/>
                  </a:cubicBezTo>
                  <a:cubicBezTo>
                    <a:pt x="554380" y="2570949"/>
                    <a:pt x="551484" y="2571851"/>
                    <a:pt x="547496" y="2571877"/>
                  </a:cubicBezTo>
                  <a:cubicBezTo>
                    <a:pt x="543496" y="2571902"/>
                    <a:pt x="540943" y="2569845"/>
                    <a:pt x="538302" y="2566619"/>
                  </a:cubicBezTo>
                  <a:cubicBezTo>
                    <a:pt x="537451" y="2565577"/>
                    <a:pt x="537121" y="2563469"/>
                    <a:pt x="536752" y="2561920"/>
                  </a:cubicBezTo>
                  <a:cubicBezTo>
                    <a:pt x="536371" y="2560370"/>
                    <a:pt x="537514" y="2560002"/>
                    <a:pt x="535279" y="2558872"/>
                  </a:cubicBezTo>
                  <a:cubicBezTo>
                    <a:pt x="533044" y="2557741"/>
                    <a:pt x="528840" y="2559291"/>
                    <a:pt x="526097" y="2557716"/>
                  </a:cubicBezTo>
                  <a:cubicBezTo>
                    <a:pt x="523354" y="2556141"/>
                    <a:pt x="522084" y="2552306"/>
                    <a:pt x="520814" y="2549499"/>
                  </a:cubicBezTo>
                  <a:cubicBezTo>
                    <a:pt x="518286" y="2543873"/>
                    <a:pt x="517664" y="2538234"/>
                    <a:pt x="514705" y="2532697"/>
                  </a:cubicBezTo>
                  <a:cubicBezTo>
                    <a:pt x="511759" y="2527160"/>
                    <a:pt x="506336" y="2522397"/>
                    <a:pt x="505002" y="2515984"/>
                  </a:cubicBezTo>
                  <a:cubicBezTo>
                    <a:pt x="504621" y="2514130"/>
                    <a:pt x="505764" y="2512453"/>
                    <a:pt x="506615" y="2511348"/>
                  </a:cubicBezTo>
                  <a:cubicBezTo>
                    <a:pt x="509612" y="2507488"/>
                    <a:pt x="509384" y="2503271"/>
                    <a:pt x="510819" y="2499055"/>
                  </a:cubicBezTo>
                  <a:cubicBezTo>
                    <a:pt x="512241" y="2494838"/>
                    <a:pt x="515480" y="2490355"/>
                    <a:pt x="515404" y="2486202"/>
                  </a:cubicBezTo>
                  <a:cubicBezTo>
                    <a:pt x="515327" y="2482037"/>
                    <a:pt x="514350" y="2478684"/>
                    <a:pt x="514464" y="2475090"/>
                  </a:cubicBezTo>
                  <a:cubicBezTo>
                    <a:pt x="514769" y="2466276"/>
                    <a:pt x="515886" y="2459710"/>
                    <a:pt x="519556" y="2451557"/>
                  </a:cubicBezTo>
                  <a:cubicBezTo>
                    <a:pt x="520738" y="2448953"/>
                    <a:pt x="524255" y="2445651"/>
                    <a:pt x="523595" y="2442197"/>
                  </a:cubicBezTo>
                  <a:cubicBezTo>
                    <a:pt x="522947" y="2438755"/>
                    <a:pt x="519569" y="2437828"/>
                    <a:pt x="518667" y="2434056"/>
                  </a:cubicBezTo>
                  <a:cubicBezTo>
                    <a:pt x="518566" y="2433688"/>
                    <a:pt x="519010" y="2430919"/>
                    <a:pt x="519264" y="2429738"/>
                  </a:cubicBezTo>
                  <a:cubicBezTo>
                    <a:pt x="520331" y="2424556"/>
                    <a:pt x="521068" y="2416530"/>
                    <a:pt x="519315" y="2411895"/>
                  </a:cubicBezTo>
                  <a:cubicBezTo>
                    <a:pt x="517550" y="2407272"/>
                    <a:pt x="513803" y="2408910"/>
                    <a:pt x="511149" y="2407869"/>
                  </a:cubicBezTo>
                  <a:cubicBezTo>
                    <a:pt x="508495" y="2406827"/>
                    <a:pt x="507225" y="2406497"/>
                    <a:pt x="505675" y="2405227"/>
                  </a:cubicBezTo>
                  <a:cubicBezTo>
                    <a:pt x="504139" y="2403957"/>
                    <a:pt x="505294" y="2401341"/>
                    <a:pt x="504405" y="2400668"/>
                  </a:cubicBezTo>
                  <a:cubicBezTo>
                    <a:pt x="498894" y="2396451"/>
                    <a:pt x="496125" y="2398026"/>
                    <a:pt x="489381" y="2397798"/>
                  </a:cubicBezTo>
                  <a:cubicBezTo>
                    <a:pt x="482638" y="2397569"/>
                    <a:pt x="474624" y="2397709"/>
                    <a:pt x="467283" y="2397201"/>
                  </a:cubicBezTo>
                  <a:cubicBezTo>
                    <a:pt x="463029" y="2396909"/>
                    <a:pt x="459968" y="2392806"/>
                    <a:pt x="454990" y="2393353"/>
                  </a:cubicBezTo>
                  <a:cubicBezTo>
                    <a:pt x="450011" y="2393899"/>
                    <a:pt x="445490" y="2398585"/>
                    <a:pt x="439940" y="2399271"/>
                  </a:cubicBezTo>
                  <a:cubicBezTo>
                    <a:pt x="434390" y="2399944"/>
                    <a:pt x="425564" y="2399220"/>
                    <a:pt x="420471" y="2399258"/>
                  </a:cubicBezTo>
                  <a:cubicBezTo>
                    <a:pt x="415366" y="2399309"/>
                    <a:pt x="413842" y="2398509"/>
                    <a:pt x="409752" y="2397137"/>
                  </a:cubicBezTo>
                  <a:cubicBezTo>
                    <a:pt x="405650" y="2395766"/>
                    <a:pt x="401561" y="2398306"/>
                    <a:pt x="397763" y="2395740"/>
                  </a:cubicBezTo>
                  <a:cubicBezTo>
                    <a:pt x="393966" y="2393188"/>
                    <a:pt x="399338" y="2389111"/>
                    <a:pt x="402132" y="2387942"/>
                  </a:cubicBezTo>
                  <a:cubicBezTo>
                    <a:pt x="404939" y="2386761"/>
                    <a:pt x="408127" y="2385060"/>
                    <a:pt x="409701" y="2382596"/>
                  </a:cubicBezTo>
                  <a:cubicBezTo>
                    <a:pt x="411264" y="2380132"/>
                    <a:pt x="410197" y="2378925"/>
                    <a:pt x="410971" y="2376081"/>
                  </a:cubicBezTo>
                  <a:cubicBezTo>
                    <a:pt x="411746" y="2373249"/>
                    <a:pt x="412788" y="2368384"/>
                    <a:pt x="411899" y="2365400"/>
                  </a:cubicBezTo>
                  <a:cubicBezTo>
                    <a:pt x="411010" y="2362415"/>
                    <a:pt x="408558" y="2361234"/>
                    <a:pt x="408190" y="2358212"/>
                  </a:cubicBezTo>
                  <a:cubicBezTo>
                    <a:pt x="407492" y="2352802"/>
                    <a:pt x="408851" y="2343950"/>
                    <a:pt x="411657" y="2340102"/>
                  </a:cubicBezTo>
                  <a:cubicBezTo>
                    <a:pt x="418718" y="2330399"/>
                    <a:pt x="417093" y="2343518"/>
                    <a:pt x="423748" y="2338158"/>
                  </a:cubicBezTo>
                  <a:cubicBezTo>
                    <a:pt x="426846" y="2335656"/>
                    <a:pt x="424141" y="2329091"/>
                    <a:pt x="425183" y="2325090"/>
                  </a:cubicBezTo>
                  <a:cubicBezTo>
                    <a:pt x="426224" y="2321090"/>
                    <a:pt x="428955" y="2316391"/>
                    <a:pt x="427913" y="2311946"/>
                  </a:cubicBezTo>
                  <a:cubicBezTo>
                    <a:pt x="427685" y="2310968"/>
                    <a:pt x="425259" y="2312695"/>
                    <a:pt x="425081" y="2311831"/>
                  </a:cubicBezTo>
                  <a:cubicBezTo>
                    <a:pt x="424230" y="2307729"/>
                    <a:pt x="429005" y="2306828"/>
                    <a:pt x="429958" y="2303487"/>
                  </a:cubicBezTo>
                  <a:cubicBezTo>
                    <a:pt x="430923" y="2300135"/>
                    <a:pt x="427431" y="2298801"/>
                    <a:pt x="427291" y="2295423"/>
                  </a:cubicBezTo>
                  <a:cubicBezTo>
                    <a:pt x="427151" y="2292045"/>
                    <a:pt x="429717" y="2286723"/>
                    <a:pt x="431076" y="2284107"/>
                  </a:cubicBezTo>
                  <a:cubicBezTo>
                    <a:pt x="432434" y="2281491"/>
                    <a:pt x="433539" y="2280450"/>
                    <a:pt x="434886" y="2278710"/>
                  </a:cubicBezTo>
                  <a:cubicBezTo>
                    <a:pt x="439394" y="2272893"/>
                    <a:pt x="444220" y="2269248"/>
                    <a:pt x="447230" y="2262263"/>
                  </a:cubicBezTo>
                  <a:cubicBezTo>
                    <a:pt x="448868" y="2258453"/>
                    <a:pt x="448640" y="2252383"/>
                    <a:pt x="443115" y="2251989"/>
                  </a:cubicBezTo>
                  <a:cubicBezTo>
                    <a:pt x="442975" y="2248433"/>
                    <a:pt x="443433" y="2243289"/>
                    <a:pt x="439686" y="2241753"/>
                  </a:cubicBezTo>
                  <a:cubicBezTo>
                    <a:pt x="435940" y="2240216"/>
                    <a:pt x="434124" y="2243848"/>
                    <a:pt x="430326" y="2243836"/>
                  </a:cubicBezTo>
                  <a:cubicBezTo>
                    <a:pt x="426516" y="2243810"/>
                    <a:pt x="422986" y="2242007"/>
                    <a:pt x="418782" y="2243531"/>
                  </a:cubicBezTo>
                  <a:cubicBezTo>
                    <a:pt x="417652" y="2243937"/>
                    <a:pt x="417093" y="2245944"/>
                    <a:pt x="415226" y="2246972"/>
                  </a:cubicBezTo>
                  <a:cubicBezTo>
                    <a:pt x="413372" y="2248014"/>
                    <a:pt x="411835" y="2249652"/>
                    <a:pt x="408647" y="2248827"/>
                  </a:cubicBezTo>
                  <a:cubicBezTo>
                    <a:pt x="405460" y="2248001"/>
                    <a:pt x="403047" y="2250427"/>
                    <a:pt x="399580" y="2251773"/>
                  </a:cubicBezTo>
                  <a:cubicBezTo>
                    <a:pt x="396125" y="2253119"/>
                    <a:pt x="392963" y="2251392"/>
                    <a:pt x="388378" y="2251710"/>
                  </a:cubicBezTo>
                  <a:cubicBezTo>
                    <a:pt x="383806" y="2252014"/>
                    <a:pt x="376847" y="2253081"/>
                    <a:pt x="372097" y="2255774"/>
                  </a:cubicBezTo>
                  <a:cubicBezTo>
                    <a:pt x="370890" y="2256459"/>
                    <a:pt x="368998" y="2257755"/>
                    <a:pt x="369366" y="2259723"/>
                  </a:cubicBezTo>
                  <a:cubicBezTo>
                    <a:pt x="369747" y="2261704"/>
                    <a:pt x="372643" y="2259723"/>
                    <a:pt x="372668" y="2262327"/>
                  </a:cubicBezTo>
                  <a:cubicBezTo>
                    <a:pt x="372681" y="2264943"/>
                    <a:pt x="369354" y="2267153"/>
                    <a:pt x="367410" y="2269363"/>
                  </a:cubicBezTo>
                  <a:cubicBezTo>
                    <a:pt x="365455" y="2271560"/>
                    <a:pt x="365404" y="2277414"/>
                    <a:pt x="365429" y="2279802"/>
                  </a:cubicBezTo>
                  <a:cubicBezTo>
                    <a:pt x="365480" y="2286838"/>
                    <a:pt x="361289" y="2287879"/>
                    <a:pt x="358965" y="2293696"/>
                  </a:cubicBezTo>
                  <a:cubicBezTo>
                    <a:pt x="357555" y="2297226"/>
                    <a:pt x="360387" y="2302548"/>
                    <a:pt x="358927" y="2306015"/>
                  </a:cubicBezTo>
                  <a:cubicBezTo>
                    <a:pt x="356336" y="2312098"/>
                    <a:pt x="352894" y="2313990"/>
                    <a:pt x="347675" y="2318118"/>
                  </a:cubicBezTo>
                  <a:cubicBezTo>
                    <a:pt x="345287" y="2320010"/>
                    <a:pt x="343268" y="2323553"/>
                    <a:pt x="339369" y="2324658"/>
                  </a:cubicBezTo>
                  <a:cubicBezTo>
                    <a:pt x="335457" y="2325763"/>
                    <a:pt x="333959" y="2323553"/>
                    <a:pt x="328472" y="2324595"/>
                  </a:cubicBezTo>
                  <a:cubicBezTo>
                    <a:pt x="319214" y="2326347"/>
                    <a:pt x="306476" y="2330653"/>
                    <a:pt x="299364" y="2338336"/>
                  </a:cubicBezTo>
                  <a:cubicBezTo>
                    <a:pt x="298132" y="2339657"/>
                    <a:pt x="298640" y="2340051"/>
                    <a:pt x="297383" y="2340952"/>
                  </a:cubicBezTo>
                  <a:cubicBezTo>
                    <a:pt x="296138" y="2341867"/>
                    <a:pt x="292925" y="2341270"/>
                    <a:pt x="291909" y="2340902"/>
                  </a:cubicBezTo>
                  <a:cubicBezTo>
                    <a:pt x="285495" y="2338590"/>
                    <a:pt x="280403" y="2341791"/>
                    <a:pt x="274116" y="2339073"/>
                  </a:cubicBezTo>
                  <a:cubicBezTo>
                    <a:pt x="267842" y="2336368"/>
                    <a:pt x="264617" y="2329395"/>
                    <a:pt x="258952" y="2324925"/>
                  </a:cubicBezTo>
                  <a:cubicBezTo>
                    <a:pt x="253276" y="2320455"/>
                    <a:pt x="247053" y="2318702"/>
                    <a:pt x="243331" y="2311133"/>
                  </a:cubicBezTo>
                  <a:cubicBezTo>
                    <a:pt x="239610" y="2303564"/>
                    <a:pt x="237197" y="2291232"/>
                    <a:pt x="232981" y="2283764"/>
                  </a:cubicBezTo>
                  <a:cubicBezTo>
                    <a:pt x="228752" y="2276309"/>
                    <a:pt x="224091" y="2272474"/>
                    <a:pt x="221894" y="2264270"/>
                  </a:cubicBezTo>
                  <a:cubicBezTo>
                    <a:pt x="221157" y="2261539"/>
                    <a:pt x="222643" y="2257717"/>
                    <a:pt x="221716" y="2254631"/>
                  </a:cubicBezTo>
                  <a:cubicBezTo>
                    <a:pt x="220802" y="2251544"/>
                    <a:pt x="218782" y="2247798"/>
                    <a:pt x="218630" y="2244648"/>
                  </a:cubicBezTo>
                  <a:cubicBezTo>
                    <a:pt x="218478" y="2241486"/>
                    <a:pt x="217970" y="2239962"/>
                    <a:pt x="217677" y="2236825"/>
                  </a:cubicBezTo>
                  <a:cubicBezTo>
                    <a:pt x="216954" y="2229027"/>
                    <a:pt x="216598" y="2220849"/>
                    <a:pt x="216547" y="2212797"/>
                  </a:cubicBezTo>
                  <a:cubicBezTo>
                    <a:pt x="216496" y="2204745"/>
                    <a:pt x="215049" y="2195677"/>
                    <a:pt x="215747" y="2187790"/>
                  </a:cubicBezTo>
                  <a:cubicBezTo>
                    <a:pt x="216204" y="2182672"/>
                    <a:pt x="219252" y="2177961"/>
                    <a:pt x="219989" y="2173630"/>
                  </a:cubicBezTo>
                  <a:cubicBezTo>
                    <a:pt x="220738" y="2169287"/>
                    <a:pt x="220789" y="2166543"/>
                    <a:pt x="221310" y="2162695"/>
                  </a:cubicBezTo>
                  <a:cubicBezTo>
                    <a:pt x="221843" y="2158834"/>
                    <a:pt x="221233" y="2154885"/>
                    <a:pt x="222123" y="2151253"/>
                  </a:cubicBezTo>
                  <a:cubicBezTo>
                    <a:pt x="222986" y="2147633"/>
                    <a:pt x="225209" y="2147036"/>
                    <a:pt x="228015" y="2145106"/>
                  </a:cubicBezTo>
                  <a:cubicBezTo>
                    <a:pt x="230835" y="2143163"/>
                    <a:pt x="232155" y="2139962"/>
                    <a:pt x="231241" y="2136800"/>
                  </a:cubicBezTo>
                  <a:cubicBezTo>
                    <a:pt x="230352" y="2133638"/>
                    <a:pt x="228384" y="2133092"/>
                    <a:pt x="228739" y="2129612"/>
                  </a:cubicBezTo>
                  <a:cubicBezTo>
                    <a:pt x="229082" y="2126132"/>
                    <a:pt x="231432" y="2122919"/>
                    <a:pt x="232282" y="2119134"/>
                  </a:cubicBezTo>
                  <a:cubicBezTo>
                    <a:pt x="233146" y="2115350"/>
                    <a:pt x="232524" y="2109736"/>
                    <a:pt x="233095" y="2105964"/>
                  </a:cubicBezTo>
                  <a:cubicBezTo>
                    <a:pt x="233679" y="2102205"/>
                    <a:pt x="235800" y="2100503"/>
                    <a:pt x="236931" y="2097125"/>
                  </a:cubicBezTo>
                  <a:cubicBezTo>
                    <a:pt x="238074" y="2093760"/>
                    <a:pt x="238277" y="2089467"/>
                    <a:pt x="238544" y="2085987"/>
                  </a:cubicBezTo>
                  <a:cubicBezTo>
                    <a:pt x="239026" y="2079726"/>
                    <a:pt x="241769" y="2073224"/>
                    <a:pt x="245414" y="2068855"/>
                  </a:cubicBezTo>
                  <a:cubicBezTo>
                    <a:pt x="249046" y="2064486"/>
                    <a:pt x="254165" y="2062238"/>
                    <a:pt x="257594" y="2059114"/>
                  </a:cubicBezTo>
                  <a:cubicBezTo>
                    <a:pt x="261023" y="2055977"/>
                    <a:pt x="264159" y="2052586"/>
                    <a:pt x="266776" y="2050313"/>
                  </a:cubicBezTo>
                  <a:cubicBezTo>
                    <a:pt x="269405" y="2048040"/>
                    <a:pt x="270078" y="2046033"/>
                    <a:pt x="272072" y="2044700"/>
                  </a:cubicBezTo>
                  <a:cubicBezTo>
                    <a:pt x="274065" y="2043353"/>
                    <a:pt x="275018" y="2044217"/>
                    <a:pt x="276631" y="2043201"/>
                  </a:cubicBezTo>
                  <a:cubicBezTo>
                    <a:pt x="278256" y="2042185"/>
                    <a:pt x="279514" y="2041283"/>
                    <a:pt x="280860" y="2040026"/>
                  </a:cubicBezTo>
                  <a:cubicBezTo>
                    <a:pt x="284098" y="2037016"/>
                    <a:pt x="284594" y="2032609"/>
                    <a:pt x="288150" y="2029802"/>
                  </a:cubicBezTo>
                  <a:cubicBezTo>
                    <a:pt x="291718" y="2027008"/>
                    <a:pt x="294995" y="2029510"/>
                    <a:pt x="299643" y="2027313"/>
                  </a:cubicBezTo>
                  <a:cubicBezTo>
                    <a:pt x="304291" y="2025103"/>
                    <a:pt x="309600" y="2019503"/>
                    <a:pt x="315379" y="2017610"/>
                  </a:cubicBezTo>
                  <a:cubicBezTo>
                    <a:pt x="317411" y="2016950"/>
                    <a:pt x="321030" y="2016874"/>
                    <a:pt x="323329" y="2017471"/>
                  </a:cubicBezTo>
                  <a:cubicBezTo>
                    <a:pt x="325627" y="2018055"/>
                    <a:pt x="326961" y="2020316"/>
                    <a:pt x="329133" y="2021065"/>
                  </a:cubicBezTo>
                  <a:cubicBezTo>
                    <a:pt x="335991" y="2023465"/>
                    <a:pt x="342112" y="2020417"/>
                    <a:pt x="349034" y="2020316"/>
                  </a:cubicBezTo>
                  <a:cubicBezTo>
                    <a:pt x="355955" y="2020227"/>
                    <a:pt x="357073" y="2025180"/>
                    <a:pt x="361099" y="2030044"/>
                  </a:cubicBezTo>
                  <a:cubicBezTo>
                    <a:pt x="362775" y="2032088"/>
                    <a:pt x="365988" y="2033028"/>
                    <a:pt x="368960" y="2033625"/>
                  </a:cubicBezTo>
                  <a:cubicBezTo>
                    <a:pt x="371944" y="2034235"/>
                    <a:pt x="375056" y="2033511"/>
                    <a:pt x="378307" y="2032800"/>
                  </a:cubicBezTo>
                  <a:cubicBezTo>
                    <a:pt x="381558" y="2032088"/>
                    <a:pt x="385762" y="2032914"/>
                    <a:pt x="389102" y="2033028"/>
                  </a:cubicBezTo>
                  <a:cubicBezTo>
                    <a:pt x="392429" y="2033143"/>
                    <a:pt x="394627" y="2031873"/>
                    <a:pt x="398068" y="2032482"/>
                  </a:cubicBezTo>
                  <a:cubicBezTo>
                    <a:pt x="401497" y="2033079"/>
                    <a:pt x="404380" y="2037295"/>
                    <a:pt x="408190" y="2034387"/>
                  </a:cubicBezTo>
                  <a:cubicBezTo>
                    <a:pt x="411987" y="2031466"/>
                    <a:pt x="406692" y="2026221"/>
                    <a:pt x="405155" y="2023249"/>
                  </a:cubicBezTo>
                  <a:cubicBezTo>
                    <a:pt x="403618" y="2020265"/>
                    <a:pt x="405498" y="2016163"/>
                    <a:pt x="404863" y="2013546"/>
                  </a:cubicBezTo>
                  <a:cubicBezTo>
                    <a:pt x="404228" y="2010930"/>
                    <a:pt x="401091" y="2009482"/>
                    <a:pt x="401167" y="2007425"/>
                  </a:cubicBezTo>
                  <a:cubicBezTo>
                    <a:pt x="401548" y="1997278"/>
                    <a:pt x="409181" y="1996338"/>
                    <a:pt x="416890" y="1994446"/>
                  </a:cubicBezTo>
                  <a:cubicBezTo>
                    <a:pt x="420827" y="1993480"/>
                    <a:pt x="423379" y="1992706"/>
                    <a:pt x="426656" y="1992553"/>
                  </a:cubicBezTo>
                  <a:cubicBezTo>
                    <a:pt x="433133" y="1992249"/>
                    <a:pt x="438518" y="1993011"/>
                    <a:pt x="444792" y="1993303"/>
                  </a:cubicBezTo>
                  <a:cubicBezTo>
                    <a:pt x="446150" y="1993366"/>
                    <a:pt x="447116" y="1993836"/>
                    <a:pt x="448690" y="1993836"/>
                  </a:cubicBezTo>
                  <a:cubicBezTo>
                    <a:pt x="450265" y="1993823"/>
                    <a:pt x="451548" y="1993671"/>
                    <a:pt x="453542" y="1993569"/>
                  </a:cubicBezTo>
                  <a:cubicBezTo>
                    <a:pt x="455536" y="1993480"/>
                    <a:pt x="458419" y="1992731"/>
                    <a:pt x="460781" y="1992934"/>
                  </a:cubicBezTo>
                  <a:cubicBezTo>
                    <a:pt x="469353" y="1993671"/>
                    <a:pt x="474967" y="1995170"/>
                    <a:pt x="481482" y="2001647"/>
                  </a:cubicBezTo>
                  <a:cubicBezTo>
                    <a:pt x="485254" y="2005393"/>
                    <a:pt x="488568" y="2012670"/>
                    <a:pt x="495160" y="2012619"/>
                  </a:cubicBezTo>
                  <a:cubicBezTo>
                    <a:pt x="501738" y="2012581"/>
                    <a:pt x="506717" y="2007730"/>
                    <a:pt x="511492" y="2004085"/>
                  </a:cubicBezTo>
                  <a:cubicBezTo>
                    <a:pt x="513702" y="2002409"/>
                    <a:pt x="514794" y="2000110"/>
                    <a:pt x="517207" y="1999703"/>
                  </a:cubicBezTo>
                  <a:cubicBezTo>
                    <a:pt x="519645" y="1999297"/>
                    <a:pt x="520128" y="2000910"/>
                    <a:pt x="522490" y="2001075"/>
                  </a:cubicBezTo>
                  <a:cubicBezTo>
                    <a:pt x="524852" y="2001240"/>
                    <a:pt x="527303" y="2002358"/>
                    <a:pt x="528739" y="2004517"/>
                  </a:cubicBezTo>
                  <a:cubicBezTo>
                    <a:pt x="530174" y="2006663"/>
                    <a:pt x="529793" y="2008936"/>
                    <a:pt x="530809" y="2011375"/>
                  </a:cubicBezTo>
                  <a:cubicBezTo>
                    <a:pt x="531825" y="2013800"/>
                    <a:pt x="534250" y="2014918"/>
                    <a:pt x="535927" y="2017242"/>
                  </a:cubicBezTo>
                  <a:cubicBezTo>
                    <a:pt x="537603" y="2019553"/>
                    <a:pt x="539013" y="2021573"/>
                    <a:pt x="541642" y="2023541"/>
                  </a:cubicBezTo>
                  <a:cubicBezTo>
                    <a:pt x="544271" y="2025510"/>
                    <a:pt x="544982" y="2024468"/>
                    <a:pt x="545693" y="2029206"/>
                  </a:cubicBezTo>
                  <a:cubicBezTo>
                    <a:pt x="546392" y="2033943"/>
                    <a:pt x="547230" y="2042071"/>
                    <a:pt x="545820" y="2047582"/>
                  </a:cubicBezTo>
                  <a:cubicBezTo>
                    <a:pt x="543140" y="2057996"/>
                    <a:pt x="542162" y="2065909"/>
                    <a:pt x="546747" y="2076107"/>
                  </a:cubicBezTo>
                  <a:cubicBezTo>
                    <a:pt x="548703" y="2080475"/>
                    <a:pt x="553618" y="2084374"/>
                    <a:pt x="555167" y="2089277"/>
                  </a:cubicBezTo>
                  <a:cubicBezTo>
                    <a:pt x="556729" y="2094191"/>
                    <a:pt x="556209" y="2099856"/>
                    <a:pt x="558596" y="2104466"/>
                  </a:cubicBezTo>
                  <a:cubicBezTo>
                    <a:pt x="559307" y="2105850"/>
                    <a:pt x="560374" y="2106345"/>
                    <a:pt x="560806" y="2107755"/>
                  </a:cubicBezTo>
                  <a:cubicBezTo>
                    <a:pt x="561225" y="2109139"/>
                    <a:pt x="561162" y="2110333"/>
                    <a:pt x="561403" y="2111806"/>
                  </a:cubicBezTo>
                  <a:cubicBezTo>
                    <a:pt x="561657" y="2113267"/>
                    <a:pt x="562127" y="2114702"/>
                    <a:pt x="562203" y="2116302"/>
                  </a:cubicBezTo>
                  <a:cubicBezTo>
                    <a:pt x="562279" y="2117902"/>
                    <a:pt x="562863" y="2119769"/>
                    <a:pt x="564286" y="2120607"/>
                  </a:cubicBezTo>
                  <a:cubicBezTo>
                    <a:pt x="565696" y="2121458"/>
                    <a:pt x="567194" y="2121255"/>
                    <a:pt x="568121" y="2122627"/>
                  </a:cubicBezTo>
                  <a:cubicBezTo>
                    <a:pt x="569048" y="2123998"/>
                    <a:pt x="568845" y="2124849"/>
                    <a:pt x="568934" y="2126576"/>
                  </a:cubicBezTo>
                  <a:cubicBezTo>
                    <a:pt x="569010" y="2128316"/>
                    <a:pt x="570179" y="2130183"/>
                    <a:pt x="572071" y="2130374"/>
                  </a:cubicBezTo>
                  <a:cubicBezTo>
                    <a:pt x="573963" y="2130552"/>
                    <a:pt x="574662" y="2131441"/>
                    <a:pt x="575741" y="2132622"/>
                  </a:cubicBezTo>
                  <a:cubicBezTo>
                    <a:pt x="576833" y="2133790"/>
                    <a:pt x="576491" y="2134666"/>
                    <a:pt x="577811" y="2135758"/>
                  </a:cubicBezTo>
                  <a:cubicBezTo>
                    <a:pt x="579132" y="2136863"/>
                    <a:pt x="581837" y="2137232"/>
                    <a:pt x="583564" y="2136813"/>
                  </a:cubicBezTo>
                  <a:cubicBezTo>
                    <a:pt x="585292" y="2136394"/>
                    <a:pt x="586993" y="2136432"/>
                    <a:pt x="588416" y="2135581"/>
                  </a:cubicBezTo>
                  <a:cubicBezTo>
                    <a:pt x="589838" y="2134717"/>
                    <a:pt x="589660" y="2134184"/>
                    <a:pt x="590194" y="2132583"/>
                  </a:cubicBezTo>
                  <a:cubicBezTo>
                    <a:pt x="590727" y="2130983"/>
                    <a:pt x="591464" y="2129091"/>
                    <a:pt x="591858" y="2127148"/>
                  </a:cubicBezTo>
                  <a:cubicBezTo>
                    <a:pt x="592264" y="2125205"/>
                    <a:pt x="592658" y="2122233"/>
                    <a:pt x="593826" y="2120544"/>
                  </a:cubicBezTo>
                  <a:cubicBezTo>
                    <a:pt x="594994" y="2118868"/>
                    <a:pt x="596645" y="2118067"/>
                    <a:pt x="597407" y="2116302"/>
                  </a:cubicBezTo>
                  <a:cubicBezTo>
                    <a:pt x="598182" y="2114537"/>
                    <a:pt x="597954" y="2112556"/>
                    <a:pt x="598182" y="2110778"/>
                  </a:cubicBezTo>
                  <a:cubicBezTo>
                    <a:pt x="598411" y="2109000"/>
                    <a:pt x="597839" y="2107183"/>
                    <a:pt x="597763" y="2105609"/>
                  </a:cubicBezTo>
                  <a:cubicBezTo>
                    <a:pt x="597700" y="2104034"/>
                    <a:pt x="598119" y="2103043"/>
                    <a:pt x="598296" y="2101634"/>
                  </a:cubicBezTo>
                  <a:cubicBezTo>
                    <a:pt x="598462" y="2100237"/>
                    <a:pt x="598322" y="2099500"/>
                    <a:pt x="598436" y="2097963"/>
                  </a:cubicBezTo>
                  <a:cubicBezTo>
                    <a:pt x="598563" y="2096427"/>
                    <a:pt x="599071" y="2094928"/>
                    <a:pt x="599655" y="2093201"/>
                  </a:cubicBezTo>
                  <a:cubicBezTo>
                    <a:pt x="600227" y="2091461"/>
                    <a:pt x="600925" y="2091397"/>
                    <a:pt x="600963" y="2088794"/>
                  </a:cubicBezTo>
                  <a:cubicBezTo>
                    <a:pt x="600989" y="2086203"/>
                    <a:pt x="602106" y="2082419"/>
                    <a:pt x="600963" y="2079078"/>
                  </a:cubicBezTo>
                  <a:cubicBezTo>
                    <a:pt x="599820" y="2075751"/>
                    <a:pt x="595934" y="2073071"/>
                    <a:pt x="594601" y="2069338"/>
                  </a:cubicBezTo>
                  <a:cubicBezTo>
                    <a:pt x="591870" y="2061667"/>
                    <a:pt x="593293" y="2052294"/>
                    <a:pt x="591794" y="2044547"/>
                  </a:cubicBezTo>
                  <a:cubicBezTo>
                    <a:pt x="590283" y="2036800"/>
                    <a:pt x="586841" y="2033041"/>
                    <a:pt x="584898" y="2025015"/>
                  </a:cubicBezTo>
                  <a:cubicBezTo>
                    <a:pt x="582968" y="2017001"/>
                    <a:pt x="581761" y="2007362"/>
                    <a:pt x="581177" y="1998205"/>
                  </a:cubicBezTo>
                  <a:cubicBezTo>
                    <a:pt x="579958" y="1979256"/>
                    <a:pt x="582333" y="1962226"/>
                    <a:pt x="592150" y="1945525"/>
                  </a:cubicBezTo>
                  <a:cubicBezTo>
                    <a:pt x="593407" y="1943379"/>
                    <a:pt x="595528" y="1942833"/>
                    <a:pt x="597103" y="1940941"/>
                  </a:cubicBezTo>
                  <a:cubicBezTo>
                    <a:pt x="598665" y="1939036"/>
                    <a:pt x="599020" y="1936699"/>
                    <a:pt x="599935" y="1934235"/>
                  </a:cubicBezTo>
                  <a:cubicBezTo>
                    <a:pt x="600824" y="1931784"/>
                    <a:pt x="602716" y="1928050"/>
                    <a:pt x="604659" y="1926450"/>
                  </a:cubicBezTo>
                  <a:cubicBezTo>
                    <a:pt x="609041" y="1922843"/>
                    <a:pt x="612965" y="1923783"/>
                    <a:pt x="618007" y="1921751"/>
                  </a:cubicBezTo>
                  <a:cubicBezTo>
                    <a:pt x="623049" y="1919706"/>
                    <a:pt x="627608" y="1915985"/>
                    <a:pt x="632383" y="1912797"/>
                  </a:cubicBezTo>
                  <a:cubicBezTo>
                    <a:pt x="637158" y="1909597"/>
                    <a:pt x="641515" y="1906892"/>
                    <a:pt x="644423" y="1901367"/>
                  </a:cubicBezTo>
                  <a:cubicBezTo>
                    <a:pt x="647318" y="1895843"/>
                    <a:pt x="648271" y="1889099"/>
                    <a:pt x="653541" y="1884718"/>
                  </a:cubicBezTo>
                  <a:cubicBezTo>
                    <a:pt x="656170" y="1882521"/>
                    <a:pt x="659434" y="1883689"/>
                    <a:pt x="662914" y="1882381"/>
                  </a:cubicBezTo>
                  <a:cubicBezTo>
                    <a:pt x="666381" y="1881085"/>
                    <a:pt x="668007" y="1880006"/>
                    <a:pt x="670953" y="1876209"/>
                  </a:cubicBezTo>
                  <a:cubicBezTo>
                    <a:pt x="673887" y="1872411"/>
                    <a:pt x="678903" y="1866607"/>
                    <a:pt x="683501" y="1863280"/>
                  </a:cubicBezTo>
                  <a:cubicBezTo>
                    <a:pt x="684352" y="1862670"/>
                    <a:pt x="685368" y="1861362"/>
                    <a:pt x="686587" y="1860575"/>
                  </a:cubicBezTo>
                  <a:cubicBezTo>
                    <a:pt x="687819" y="1859800"/>
                    <a:pt x="688822" y="1859102"/>
                    <a:pt x="690613" y="1858200"/>
                  </a:cubicBezTo>
                  <a:cubicBezTo>
                    <a:pt x="692391" y="1857286"/>
                    <a:pt x="695045" y="1856714"/>
                    <a:pt x="697560" y="1856549"/>
                  </a:cubicBezTo>
                  <a:cubicBezTo>
                    <a:pt x="704545" y="1856066"/>
                    <a:pt x="708812" y="1854949"/>
                    <a:pt x="710539" y="1847189"/>
                  </a:cubicBezTo>
                  <a:cubicBezTo>
                    <a:pt x="710933" y="1845373"/>
                    <a:pt x="710006" y="1841627"/>
                    <a:pt x="710971" y="1839709"/>
                  </a:cubicBezTo>
                  <a:cubicBezTo>
                    <a:pt x="711936" y="1837791"/>
                    <a:pt x="713612" y="1837880"/>
                    <a:pt x="715238" y="1837537"/>
                  </a:cubicBezTo>
                  <a:cubicBezTo>
                    <a:pt x="716864" y="1837207"/>
                    <a:pt x="716064" y="1839163"/>
                    <a:pt x="717499" y="1838540"/>
                  </a:cubicBezTo>
                  <a:cubicBezTo>
                    <a:pt x="718921" y="1837918"/>
                    <a:pt x="718756" y="1836496"/>
                    <a:pt x="720255" y="1835238"/>
                  </a:cubicBezTo>
                  <a:cubicBezTo>
                    <a:pt x="721753" y="1833968"/>
                    <a:pt x="725411" y="1830984"/>
                    <a:pt x="725893" y="1828850"/>
                  </a:cubicBezTo>
                  <a:cubicBezTo>
                    <a:pt x="727481" y="1821903"/>
                    <a:pt x="724268" y="1816620"/>
                    <a:pt x="723226" y="1810118"/>
                  </a:cubicBezTo>
                  <a:cubicBezTo>
                    <a:pt x="722947" y="1808416"/>
                    <a:pt x="724611" y="1806854"/>
                    <a:pt x="724636" y="1805482"/>
                  </a:cubicBezTo>
                  <a:cubicBezTo>
                    <a:pt x="724649" y="1804098"/>
                    <a:pt x="723125" y="1803184"/>
                    <a:pt x="723137" y="1802320"/>
                  </a:cubicBezTo>
                  <a:cubicBezTo>
                    <a:pt x="723264" y="1797723"/>
                    <a:pt x="722871" y="1796872"/>
                    <a:pt x="726922" y="1794167"/>
                  </a:cubicBezTo>
                  <a:cubicBezTo>
                    <a:pt x="730973" y="1791449"/>
                    <a:pt x="720940" y="1788566"/>
                    <a:pt x="720699" y="1788477"/>
                  </a:cubicBezTo>
                  <a:cubicBezTo>
                    <a:pt x="715048" y="1786636"/>
                    <a:pt x="714171" y="1784197"/>
                    <a:pt x="715683" y="1779625"/>
                  </a:cubicBezTo>
                  <a:cubicBezTo>
                    <a:pt x="717219" y="1775053"/>
                    <a:pt x="721817" y="1775193"/>
                    <a:pt x="721906" y="1769770"/>
                  </a:cubicBezTo>
                  <a:cubicBezTo>
                    <a:pt x="722147" y="1754543"/>
                    <a:pt x="715695" y="1736356"/>
                    <a:pt x="726097" y="1723466"/>
                  </a:cubicBezTo>
                  <a:cubicBezTo>
                    <a:pt x="731596" y="1716633"/>
                    <a:pt x="730097" y="1726526"/>
                    <a:pt x="729551" y="1729701"/>
                  </a:cubicBezTo>
                  <a:cubicBezTo>
                    <a:pt x="728433" y="1736293"/>
                    <a:pt x="731748" y="1741449"/>
                    <a:pt x="733069" y="1747989"/>
                  </a:cubicBezTo>
                  <a:cubicBezTo>
                    <a:pt x="734390" y="1754543"/>
                    <a:pt x="731888" y="1761058"/>
                    <a:pt x="729081" y="1767128"/>
                  </a:cubicBezTo>
                  <a:cubicBezTo>
                    <a:pt x="727951" y="1769579"/>
                    <a:pt x="726185" y="1773275"/>
                    <a:pt x="727811" y="1775523"/>
                  </a:cubicBezTo>
                  <a:cubicBezTo>
                    <a:pt x="729437" y="1777784"/>
                    <a:pt x="730554" y="1776336"/>
                    <a:pt x="731824" y="1775053"/>
                  </a:cubicBezTo>
                  <a:cubicBezTo>
                    <a:pt x="733094" y="1773783"/>
                    <a:pt x="732802" y="1771472"/>
                    <a:pt x="733920" y="1770291"/>
                  </a:cubicBezTo>
                  <a:cubicBezTo>
                    <a:pt x="735050" y="1769097"/>
                    <a:pt x="736396" y="1769605"/>
                    <a:pt x="737590" y="1768640"/>
                  </a:cubicBezTo>
                  <a:cubicBezTo>
                    <a:pt x="738784" y="1767700"/>
                    <a:pt x="739190" y="1765198"/>
                    <a:pt x="739393" y="1763991"/>
                  </a:cubicBezTo>
                  <a:cubicBezTo>
                    <a:pt x="740003" y="1760258"/>
                    <a:pt x="740511" y="1756841"/>
                    <a:pt x="742911" y="1754149"/>
                  </a:cubicBezTo>
                  <a:cubicBezTo>
                    <a:pt x="745299" y="1751457"/>
                    <a:pt x="747991" y="1747545"/>
                    <a:pt x="749096" y="1744789"/>
                  </a:cubicBezTo>
                  <a:cubicBezTo>
                    <a:pt x="750201" y="1742033"/>
                    <a:pt x="750112" y="1740242"/>
                    <a:pt x="750569" y="1738198"/>
                  </a:cubicBezTo>
                  <a:cubicBezTo>
                    <a:pt x="751027" y="1736153"/>
                    <a:pt x="751903" y="1734578"/>
                    <a:pt x="752017" y="1733054"/>
                  </a:cubicBezTo>
                  <a:cubicBezTo>
                    <a:pt x="752563" y="1725955"/>
                    <a:pt x="746607" y="1720024"/>
                    <a:pt x="747648" y="1713357"/>
                  </a:cubicBezTo>
                  <a:cubicBezTo>
                    <a:pt x="748690" y="1706689"/>
                    <a:pt x="754583" y="1707464"/>
                    <a:pt x="758659" y="1710804"/>
                  </a:cubicBezTo>
                  <a:cubicBezTo>
                    <a:pt x="759675" y="1711642"/>
                    <a:pt x="758913" y="1714804"/>
                    <a:pt x="759574" y="1715185"/>
                  </a:cubicBezTo>
                  <a:cubicBezTo>
                    <a:pt x="763574" y="1717522"/>
                    <a:pt x="764539" y="1717548"/>
                    <a:pt x="767803" y="1713877"/>
                  </a:cubicBezTo>
                  <a:cubicBezTo>
                    <a:pt x="774522" y="1706321"/>
                    <a:pt x="779614" y="1696732"/>
                    <a:pt x="783488" y="1687195"/>
                  </a:cubicBezTo>
                  <a:cubicBezTo>
                    <a:pt x="784085" y="1685721"/>
                    <a:pt x="783628" y="1684299"/>
                    <a:pt x="783983" y="1682889"/>
                  </a:cubicBezTo>
                  <a:cubicBezTo>
                    <a:pt x="784351" y="1681492"/>
                    <a:pt x="784732" y="1680895"/>
                    <a:pt x="785634" y="1679676"/>
                  </a:cubicBezTo>
                  <a:cubicBezTo>
                    <a:pt x="786549" y="1678444"/>
                    <a:pt x="787628" y="1676323"/>
                    <a:pt x="787260" y="1674749"/>
                  </a:cubicBezTo>
                  <a:cubicBezTo>
                    <a:pt x="786879" y="1673174"/>
                    <a:pt x="785164" y="1673326"/>
                    <a:pt x="784783" y="1671967"/>
                  </a:cubicBezTo>
                  <a:cubicBezTo>
                    <a:pt x="781469" y="1660296"/>
                    <a:pt x="795807" y="1652663"/>
                    <a:pt x="803160" y="1648764"/>
                  </a:cubicBezTo>
                  <a:cubicBezTo>
                    <a:pt x="810526" y="1644878"/>
                    <a:pt x="814400" y="1644865"/>
                    <a:pt x="820813" y="1643811"/>
                  </a:cubicBezTo>
                  <a:cubicBezTo>
                    <a:pt x="827227" y="1642757"/>
                    <a:pt x="829906" y="1642503"/>
                    <a:pt x="836320" y="1641335"/>
                  </a:cubicBezTo>
                  <a:cubicBezTo>
                    <a:pt x="842721" y="1640166"/>
                    <a:pt x="848613" y="1644599"/>
                    <a:pt x="855624" y="1640141"/>
                  </a:cubicBezTo>
                  <a:cubicBezTo>
                    <a:pt x="866279" y="1633372"/>
                    <a:pt x="876592" y="1619859"/>
                    <a:pt x="864971" y="1608429"/>
                  </a:cubicBezTo>
                  <a:cubicBezTo>
                    <a:pt x="867816" y="1603971"/>
                    <a:pt x="870915" y="1602676"/>
                    <a:pt x="874496" y="1598612"/>
                  </a:cubicBezTo>
                  <a:cubicBezTo>
                    <a:pt x="883018" y="1588947"/>
                    <a:pt x="887361" y="1576730"/>
                    <a:pt x="897445" y="1567484"/>
                  </a:cubicBezTo>
                  <a:cubicBezTo>
                    <a:pt x="914222" y="1552130"/>
                    <a:pt x="934338" y="1542186"/>
                    <a:pt x="956309" y="1536141"/>
                  </a:cubicBezTo>
                  <a:cubicBezTo>
                    <a:pt x="960145" y="1535074"/>
                    <a:pt x="963079" y="1533639"/>
                    <a:pt x="966342" y="1532293"/>
                  </a:cubicBezTo>
                  <a:cubicBezTo>
                    <a:pt x="969606" y="1530946"/>
                    <a:pt x="973048" y="1530997"/>
                    <a:pt x="975740" y="1529168"/>
                  </a:cubicBezTo>
                  <a:cubicBezTo>
                    <a:pt x="978446" y="1527340"/>
                    <a:pt x="979970" y="1525968"/>
                    <a:pt x="975766" y="1525244"/>
                  </a:cubicBezTo>
                  <a:cubicBezTo>
                    <a:pt x="971562" y="1524533"/>
                    <a:pt x="970546" y="1520939"/>
                    <a:pt x="974928" y="1518310"/>
                  </a:cubicBezTo>
                  <a:cubicBezTo>
                    <a:pt x="983437" y="1513217"/>
                    <a:pt x="993216" y="1515745"/>
                    <a:pt x="1002982" y="1512443"/>
                  </a:cubicBezTo>
                  <a:cubicBezTo>
                    <a:pt x="1006157" y="1511363"/>
                    <a:pt x="1017930" y="1493723"/>
                    <a:pt x="1017790" y="1508175"/>
                  </a:cubicBezTo>
                  <a:cubicBezTo>
                    <a:pt x="1017689" y="1518412"/>
                    <a:pt x="996518" y="1529359"/>
                    <a:pt x="989952" y="1535252"/>
                  </a:cubicBezTo>
                  <a:cubicBezTo>
                    <a:pt x="983373" y="1541157"/>
                    <a:pt x="985977" y="1542707"/>
                    <a:pt x="984757" y="1549742"/>
                  </a:cubicBezTo>
                  <a:cubicBezTo>
                    <a:pt x="984148" y="1553222"/>
                    <a:pt x="986878" y="1559826"/>
                    <a:pt x="989164" y="1561947"/>
                  </a:cubicBezTo>
                  <a:cubicBezTo>
                    <a:pt x="991450" y="1564081"/>
                    <a:pt x="992085" y="1562049"/>
                    <a:pt x="994232" y="1563471"/>
                  </a:cubicBezTo>
                  <a:cubicBezTo>
                    <a:pt x="996378" y="1564894"/>
                    <a:pt x="999299" y="1564208"/>
                    <a:pt x="1000925" y="1562379"/>
                  </a:cubicBezTo>
                  <a:cubicBezTo>
                    <a:pt x="1002550" y="1560563"/>
                    <a:pt x="1000861" y="1558607"/>
                    <a:pt x="1002410" y="1556893"/>
                  </a:cubicBezTo>
                  <a:cubicBezTo>
                    <a:pt x="1003973" y="1555178"/>
                    <a:pt x="1006614" y="1555699"/>
                    <a:pt x="1008545" y="1554454"/>
                  </a:cubicBezTo>
                  <a:cubicBezTo>
                    <a:pt x="1013599" y="1551203"/>
                    <a:pt x="1018463" y="1548726"/>
                    <a:pt x="1023023" y="1544459"/>
                  </a:cubicBezTo>
                  <a:cubicBezTo>
                    <a:pt x="1027582" y="1540192"/>
                    <a:pt x="1031748" y="1534401"/>
                    <a:pt x="1037869" y="1532077"/>
                  </a:cubicBezTo>
                  <a:cubicBezTo>
                    <a:pt x="1043990" y="1529765"/>
                    <a:pt x="1047241" y="1530997"/>
                    <a:pt x="1053884" y="1527416"/>
                  </a:cubicBezTo>
                  <a:cubicBezTo>
                    <a:pt x="1060538" y="1523847"/>
                    <a:pt x="1071016" y="1519847"/>
                    <a:pt x="1079474" y="1518361"/>
                  </a:cubicBezTo>
                  <a:cubicBezTo>
                    <a:pt x="1082560" y="1517827"/>
                    <a:pt x="1083157" y="1515033"/>
                    <a:pt x="1085494" y="1513039"/>
                  </a:cubicBezTo>
                  <a:cubicBezTo>
                    <a:pt x="1087831" y="1511058"/>
                    <a:pt x="1088313" y="1510792"/>
                    <a:pt x="1092301" y="1510322"/>
                  </a:cubicBezTo>
                  <a:cubicBezTo>
                    <a:pt x="1096276" y="1509839"/>
                    <a:pt x="1103934" y="1506537"/>
                    <a:pt x="1101953" y="1500720"/>
                  </a:cubicBezTo>
                  <a:cubicBezTo>
                    <a:pt x="1099985" y="1494904"/>
                    <a:pt x="1092301" y="1497342"/>
                    <a:pt x="1088821" y="1494942"/>
                  </a:cubicBezTo>
                  <a:cubicBezTo>
                    <a:pt x="1085354" y="1492542"/>
                    <a:pt x="1090104" y="1491945"/>
                    <a:pt x="1087386" y="1490129"/>
                  </a:cubicBezTo>
                  <a:cubicBezTo>
                    <a:pt x="1084668" y="1488313"/>
                    <a:pt x="1082306" y="1494243"/>
                    <a:pt x="1080185" y="1494663"/>
                  </a:cubicBezTo>
                  <a:cubicBezTo>
                    <a:pt x="1074661" y="1495742"/>
                    <a:pt x="1070622" y="1491145"/>
                    <a:pt x="1065555" y="1490675"/>
                  </a:cubicBezTo>
                  <a:cubicBezTo>
                    <a:pt x="1060475" y="1490205"/>
                    <a:pt x="1055496" y="1494282"/>
                    <a:pt x="1050836" y="1491919"/>
                  </a:cubicBezTo>
                  <a:cubicBezTo>
                    <a:pt x="1046162" y="1489557"/>
                    <a:pt x="1049832" y="1483131"/>
                    <a:pt x="1049185" y="1479816"/>
                  </a:cubicBezTo>
                  <a:cubicBezTo>
                    <a:pt x="1048511" y="1476502"/>
                    <a:pt x="1047026" y="1477556"/>
                    <a:pt x="1045070" y="1477022"/>
                  </a:cubicBezTo>
                  <a:cubicBezTo>
                    <a:pt x="1043114" y="1476476"/>
                    <a:pt x="1041895" y="1478114"/>
                    <a:pt x="1040282" y="1477733"/>
                  </a:cubicBezTo>
                  <a:cubicBezTo>
                    <a:pt x="1038656" y="1477340"/>
                    <a:pt x="1037374" y="1475359"/>
                    <a:pt x="1036345" y="1474749"/>
                  </a:cubicBezTo>
                  <a:cubicBezTo>
                    <a:pt x="1035329" y="1474139"/>
                    <a:pt x="1032459" y="1473327"/>
                    <a:pt x="1032319" y="1473111"/>
                  </a:cubicBezTo>
                  <a:cubicBezTo>
                    <a:pt x="1028255" y="1466977"/>
                    <a:pt x="1029982" y="1460703"/>
                    <a:pt x="1028369" y="1454327"/>
                  </a:cubicBezTo>
                  <a:cubicBezTo>
                    <a:pt x="1026744" y="1447965"/>
                    <a:pt x="1021422" y="1448752"/>
                    <a:pt x="1027429" y="1441780"/>
                  </a:cubicBezTo>
                  <a:cubicBezTo>
                    <a:pt x="1030122" y="1438668"/>
                    <a:pt x="1041653" y="1431455"/>
                    <a:pt x="1037285" y="1424978"/>
                  </a:cubicBezTo>
                  <a:cubicBezTo>
                    <a:pt x="1034351" y="1420660"/>
                    <a:pt x="1029525" y="1427518"/>
                    <a:pt x="1027061" y="1425600"/>
                  </a:cubicBezTo>
                  <a:cubicBezTo>
                    <a:pt x="1020279" y="1420355"/>
                    <a:pt x="1031201" y="1416443"/>
                    <a:pt x="1034427" y="1413421"/>
                  </a:cubicBezTo>
                  <a:cubicBezTo>
                    <a:pt x="1037640" y="1410398"/>
                    <a:pt x="1043444" y="1410500"/>
                    <a:pt x="1045641" y="1407083"/>
                  </a:cubicBezTo>
                  <a:cubicBezTo>
                    <a:pt x="1054138" y="1393913"/>
                    <a:pt x="1048118" y="1386154"/>
                    <a:pt x="1034694" y="1381734"/>
                  </a:cubicBezTo>
                  <a:cubicBezTo>
                    <a:pt x="1030135" y="1380223"/>
                    <a:pt x="1026337" y="1381213"/>
                    <a:pt x="1021854" y="1381518"/>
                  </a:cubicBezTo>
                  <a:cubicBezTo>
                    <a:pt x="1017358" y="1381836"/>
                    <a:pt x="1013650" y="1382077"/>
                    <a:pt x="1008964" y="1382610"/>
                  </a:cubicBezTo>
                  <a:cubicBezTo>
                    <a:pt x="1004277" y="1383157"/>
                    <a:pt x="998639" y="1384046"/>
                    <a:pt x="994117" y="1386103"/>
                  </a:cubicBezTo>
                  <a:cubicBezTo>
                    <a:pt x="989609" y="1388173"/>
                    <a:pt x="985888" y="1390116"/>
                    <a:pt x="981494" y="1392770"/>
                  </a:cubicBezTo>
                  <a:cubicBezTo>
                    <a:pt x="977099" y="1395425"/>
                    <a:pt x="972184" y="1399286"/>
                    <a:pt x="967549" y="1401851"/>
                  </a:cubicBezTo>
                  <a:cubicBezTo>
                    <a:pt x="965301" y="1403096"/>
                    <a:pt x="962583" y="1404239"/>
                    <a:pt x="960602" y="1405369"/>
                  </a:cubicBezTo>
                  <a:cubicBezTo>
                    <a:pt x="958608" y="1406512"/>
                    <a:pt x="957732" y="1407490"/>
                    <a:pt x="955789" y="1408379"/>
                  </a:cubicBezTo>
                  <a:cubicBezTo>
                    <a:pt x="953833" y="1409280"/>
                    <a:pt x="950861" y="1410081"/>
                    <a:pt x="949261" y="1411414"/>
                  </a:cubicBezTo>
                  <a:cubicBezTo>
                    <a:pt x="947661" y="1412735"/>
                    <a:pt x="946708" y="1416697"/>
                    <a:pt x="945451" y="1417320"/>
                  </a:cubicBezTo>
                  <a:cubicBezTo>
                    <a:pt x="939558" y="1420202"/>
                    <a:pt x="937996" y="1416291"/>
                    <a:pt x="939215" y="1411198"/>
                  </a:cubicBezTo>
                  <a:cubicBezTo>
                    <a:pt x="940460" y="1406105"/>
                    <a:pt x="946937" y="1400302"/>
                    <a:pt x="949934" y="1397533"/>
                  </a:cubicBezTo>
                  <a:cubicBezTo>
                    <a:pt x="952919" y="1394752"/>
                    <a:pt x="953884" y="1395514"/>
                    <a:pt x="955979" y="1393278"/>
                  </a:cubicBezTo>
                  <a:cubicBezTo>
                    <a:pt x="958075" y="1391043"/>
                    <a:pt x="959853" y="1387779"/>
                    <a:pt x="962482" y="1386713"/>
                  </a:cubicBezTo>
                  <a:cubicBezTo>
                    <a:pt x="965085" y="1385646"/>
                    <a:pt x="967143" y="1386662"/>
                    <a:pt x="969035" y="1384909"/>
                  </a:cubicBezTo>
                  <a:cubicBezTo>
                    <a:pt x="970927" y="1383144"/>
                    <a:pt x="969822" y="1381937"/>
                    <a:pt x="972248" y="1380083"/>
                  </a:cubicBezTo>
                  <a:cubicBezTo>
                    <a:pt x="974661" y="1378242"/>
                    <a:pt x="980757" y="1375638"/>
                    <a:pt x="983792" y="1375435"/>
                  </a:cubicBezTo>
                  <a:cubicBezTo>
                    <a:pt x="986828" y="1375219"/>
                    <a:pt x="988529" y="1375384"/>
                    <a:pt x="990638" y="1374292"/>
                  </a:cubicBezTo>
                  <a:cubicBezTo>
                    <a:pt x="992746" y="1373200"/>
                    <a:pt x="994105" y="1371701"/>
                    <a:pt x="995502" y="1370253"/>
                  </a:cubicBezTo>
                  <a:cubicBezTo>
                    <a:pt x="1000163" y="1365427"/>
                    <a:pt x="1004341" y="1358620"/>
                    <a:pt x="1007948" y="1353667"/>
                  </a:cubicBezTo>
                  <a:cubicBezTo>
                    <a:pt x="1011554" y="1348701"/>
                    <a:pt x="1013167" y="1344663"/>
                    <a:pt x="1018578" y="1342555"/>
                  </a:cubicBezTo>
                  <a:cubicBezTo>
                    <a:pt x="1023975" y="1340459"/>
                    <a:pt x="1029093" y="1341678"/>
                    <a:pt x="1034719" y="1341120"/>
                  </a:cubicBezTo>
                  <a:cubicBezTo>
                    <a:pt x="1040345" y="1340573"/>
                    <a:pt x="1046187" y="1341018"/>
                    <a:pt x="1051928" y="1340726"/>
                  </a:cubicBezTo>
                  <a:cubicBezTo>
                    <a:pt x="1067219" y="1339938"/>
                    <a:pt x="1083005" y="1340472"/>
                    <a:pt x="1098194" y="1340662"/>
                  </a:cubicBezTo>
                  <a:cubicBezTo>
                    <a:pt x="1109306" y="1340789"/>
                    <a:pt x="1119784" y="1342326"/>
                    <a:pt x="1130706" y="1342618"/>
                  </a:cubicBezTo>
                  <a:cubicBezTo>
                    <a:pt x="1135760" y="1342745"/>
                    <a:pt x="1139710" y="1342034"/>
                    <a:pt x="1144612" y="1340586"/>
                  </a:cubicBezTo>
                  <a:cubicBezTo>
                    <a:pt x="1149527" y="1339126"/>
                    <a:pt x="1153274" y="1339672"/>
                    <a:pt x="1158875" y="1338427"/>
                  </a:cubicBezTo>
                  <a:cubicBezTo>
                    <a:pt x="1167295" y="1336573"/>
                    <a:pt x="1175016" y="1329944"/>
                    <a:pt x="1181709" y="1324228"/>
                  </a:cubicBezTo>
                  <a:cubicBezTo>
                    <a:pt x="1186548" y="1320088"/>
                    <a:pt x="1189583" y="1316532"/>
                    <a:pt x="1194587" y="1312075"/>
                  </a:cubicBezTo>
                  <a:cubicBezTo>
                    <a:pt x="1202397" y="1305090"/>
                    <a:pt x="1213675" y="1301559"/>
                    <a:pt x="1224051" y="1301115"/>
                  </a:cubicBezTo>
                  <a:cubicBezTo>
                    <a:pt x="1229436" y="1300873"/>
                    <a:pt x="1235202" y="1300403"/>
                    <a:pt x="1239164" y="1298803"/>
                  </a:cubicBezTo>
                  <a:cubicBezTo>
                    <a:pt x="1243126" y="1297216"/>
                    <a:pt x="1243050" y="1295666"/>
                    <a:pt x="1245895" y="1293787"/>
                  </a:cubicBezTo>
                  <a:cubicBezTo>
                    <a:pt x="1248740" y="1291907"/>
                    <a:pt x="1251305" y="1290129"/>
                    <a:pt x="1254277" y="1288415"/>
                  </a:cubicBezTo>
                  <a:cubicBezTo>
                    <a:pt x="1260132" y="1285036"/>
                    <a:pt x="1268196" y="1280337"/>
                    <a:pt x="1270685" y="1274254"/>
                  </a:cubicBezTo>
                  <a:cubicBezTo>
                    <a:pt x="1274521" y="1264894"/>
                    <a:pt x="1270622" y="1256334"/>
                    <a:pt x="1273848" y="1247343"/>
                  </a:cubicBezTo>
                  <a:cubicBezTo>
                    <a:pt x="1275829" y="1241818"/>
                    <a:pt x="1284020" y="1236345"/>
                    <a:pt x="1279410" y="1230401"/>
                  </a:cubicBezTo>
                  <a:cubicBezTo>
                    <a:pt x="1274800" y="1224470"/>
                    <a:pt x="1264691" y="1229093"/>
                    <a:pt x="1263319" y="1219809"/>
                  </a:cubicBezTo>
                  <a:cubicBezTo>
                    <a:pt x="1262379" y="1219695"/>
                    <a:pt x="1261148" y="1219187"/>
                    <a:pt x="1260436" y="1218857"/>
                  </a:cubicBezTo>
                  <a:cubicBezTo>
                    <a:pt x="1256080" y="1216837"/>
                    <a:pt x="1253312" y="1217168"/>
                    <a:pt x="1250734" y="1212354"/>
                  </a:cubicBezTo>
                  <a:cubicBezTo>
                    <a:pt x="1249489" y="1210030"/>
                    <a:pt x="1248994" y="1204391"/>
                    <a:pt x="1245628" y="1203223"/>
                  </a:cubicBezTo>
                  <a:cubicBezTo>
                    <a:pt x="1242275" y="1202067"/>
                    <a:pt x="1241310" y="1203109"/>
                    <a:pt x="1237513" y="1203604"/>
                  </a:cubicBezTo>
                  <a:cubicBezTo>
                    <a:pt x="1233728" y="1204087"/>
                    <a:pt x="1228382" y="1205064"/>
                    <a:pt x="1225753" y="1208824"/>
                  </a:cubicBezTo>
                  <a:cubicBezTo>
                    <a:pt x="1224775" y="1210195"/>
                    <a:pt x="1223771" y="1211059"/>
                    <a:pt x="1222628" y="1212342"/>
                  </a:cubicBezTo>
                  <a:cubicBezTo>
                    <a:pt x="1221498" y="1213612"/>
                    <a:pt x="1219555" y="1213967"/>
                    <a:pt x="1217853" y="1214259"/>
                  </a:cubicBezTo>
                  <a:cubicBezTo>
                    <a:pt x="1216164" y="1214539"/>
                    <a:pt x="1213675" y="1214437"/>
                    <a:pt x="1212253" y="1215110"/>
                  </a:cubicBezTo>
                  <a:cubicBezTo>
                    <a:pt x="1210817" y="1215783"/>
                    <a:pt x="1209281" y="1217002"/>
                    <a:pt x="1208443" y="1217815"/>
                  </a:cubicBezTo>
                  <a:cubicBezTo>
                    <a:pt x="1204137" y="1222019"/>
                    <a:pt x="1198752" y="1227035"/>
                    <a:pt x="1194587" y="1230439"/>
                  </a:cubicBezTo>
                  <a:cubicBezTo>
                    <a:pt x="1190421" y="1233830"/>
                    <a:pt x="1179283" y="1234528"/>
                    <a:pt x="1183297" y="1227416"/>
                  </a:cubicBezTo>
                  <a:cubicBezTo>
                    <a:pt x="1190967" y="1213815"/>
                    <a:pt x="1209205" y="1215491"/>
                    <a:pt x="1220508" y="1205471"/>
                  </a:cubicBezTo>
                  <a:cubicBezTo>
                    <a:pt x="1221460" y="1204620"/>
                    <a:pt x="1220457" y="1203312"/>
                    <a:pt x="1221981" y="1201585"/>
                  </a:cubicBezTo>
                  <a:cubicBezTo>
                    <a:pt x="1223505" y="1199845"/>
                    <a:pt x="1228394" y="1197978"/>
                    <a:pt x="1231264" y="1197508"/>
                  </a:cubicBezTo>
                  <a:cubicBezTo>
                    <a:pt x="1240104" y="1196086"/>
                    <a:pt x="1249552" y="1192555"/>
                    <a:pt x="1240307" y="1183640"/>
                  </a:cubicBezTo>
                  <a:cubicBezTo>
                    <a:pt x="1237589" y="1181023"/>
                    <a:pt x="1232001" y="1182636"/>
                    <a:pt x="1228128" y="1180668"/>
                  </a:cubicBezTo>
                  <a:cubicBezTo>
                    <a:pt x="1210132" y="1171524"/>
                    <a:pt x="1191983" y="1153591"/>
                    <a:pt x="1183030" y="1137285"/>
                  </a:cubicBezTo>
                  <a:cubicBezTo>
                    <a:pt x="1176337" y="1125093"/>
                    <a:pt x="1183258" y="1119504"/>
                    <a:pt x="1182928" y="1109992"/>
                  </a:cubicBezTo>
                  <a:cubicBezTo>
                    <a:pt x="1182611" y="1100480"/>
                    <a:pt x="1181023" y="1098778"/>
                    <a:pt x="1178585" y="1090650"/>
                  </a:cubicBezTo>
                  <a:cubicBezTo>
                    <a:pt x="1178166" y="1089266"/>
                    <a:pt x="1178648" y="1087069"/>
                    <a:pt x="1178115" y="1085151"/>
                  </a:cubicBezTo>
                  <a:cubicBezTo>
                    <a:pt x="1177569" y="1083221"/>
                    <a:pt x="1175854" y="1081328"/>
                    <a:pt x="1175486" y="1078992"/>
                  </a:cubicBezTo>
                  <a:cubicBezTo>
                    <a:pt x="1175130" y="1076655"/>
                    <a:pt x="1176629" y="1073772"/>
                    <a:pt x="1176375" y="1071333"/>
                  </a:cubicBezTo>
                  <a:cubicBezTo>
                    <a:pt x="1175753" y="1065415"/>
                    <a:pt x="1170597" y="1062215"/>
                    <a:pt x="1170076" y="1056081"/>
                  </a:cubicBezTo>
                  <a:cubicBezTo>
                    <a:pt x="1169555" y="1049947"/>
                    <a:pt x="1175511" y="1042847"/>
                    <a:pt x="1175245" y="1036827"/>
                  </a:cubicBezTo>
                  <a:cubicBezTo>
                    <a:pt x="1174965" y="1030820"/>
                    <a:pt x="1169314" y="1028103"/>
                    <a:pt x="1167853" y="1023188"/>
                  </a:cubicBezTo>
                  <a:cubicBezTo>
                    <a:pt x="1166393" y="1018247"/>
                    <a:pt x="1167739" y="1013980"/>
                    <a:pt x="1168069" y="1009421"/>
                  </a:cubicBezTo>
                  <a:cubicBezTo>
                    <a:pt x="1168400" y="1004874"/>
                    <a:pt x="1167371" y="1000150"/>
                    <a:pt x="1165618" y="996619"/>
                  </a:cubicBezTo>
                  <a:cubicBezTo>
                    <a:pt x="1163878" y="993076"/>
                    <a:pt x="1161541" y="990993"/>
                    <a:pt x="1161122" y="987640"/>
                  </a:cubicBezTo>
                  <a:cubicBezTo>
                    <a:pt x="1160691" y="984288"/>
                    <a:pt x="1161567" y="981862"/>
                    <a:pt x="1161732" y="978725"/>
                  </a:cubicBezTo>
                  <a:cubicBezTo>
                    <a:pt x="1161910" y="975601"/>
                    <a:pt x="1161351" y="966025"/>
                    <a:pt x="1157655" y="966076"/>
                  </a:cubicBezTo>
                  <a:cubicBezTo>
                    <a:pt x="1147813" y="966203"/>
                    <a:pt x="1146416" y="976795"/>
                    <a:pt x="1142237" y="982891"/>
                  </a:cubicBezTo>
                  <a:cubicBezTo>
                    <a:pt x="1138072" y="988974"/>
                    <a:pt x="1132408" y="992314"/>
                    <a:pt x="1129055" y="998156"/>
                  </a:cubicBezTo>
                  <a:cubicBezTo>
                    <a:pt x="1125689" y="1003998"/>
                    <a:pt x="1124178" y="1009256"/>
                    <a:pt x="1120178" y="1014526"/>
                  </a:cubicBezTo>
                  <a:cubicBezTo>
                    <a:pt x="1116177" y="1019797"/>
                    <a:pt x="1113358" y="1024394"/>
                    <a:pt x="1112824" y="1031316"/>
                  </a:cubicBezTo>
                  <a:cubicBezTo>
                    <a:pt x="1112621" y="1033907"/>
                    <a:pt x="1112215" y="1039545"/>
                    <a:pt x="1108684" y="1039444"/>
                  </a:cubicBezTo>
                  <a:cubicBezTo>
                    <a:pt x="1105166" y="1039342"/>
                    <a:pt x="1106881" y="1039025"/>
                    <a:pt x="1105407" y="1035837"/>
                  </a:cubicBezTo>
                  <a:cubicBezTo>
                    <a:pt x="1103947" y="1032649"/>
                    <a:pt x="1102423" y="1028826"/>
                    <a:pt x="1097648" y="1032230"/>
                  </a:cubicBezTo>
                  <a:cubicBezTo>
                    <a:pt x="1095324" y="1033881"/>
                    <a:pt x="1094473" y="1039266"/>
                    <a:pt x="1092758" y="1041323"/>
                  </a:cubicBezTo>
                  <a:cubicBezTo>
                    <a:pt x="1091056" y="1043381"/>
                    <a:pt x="1087627" y="1042885"/>
                    <a:pt x="1086154" y="1044181"/>
                  </a:cubicBezTo>
                  <a:cubicBezTo>
                    <a:pt x="1084681" y="1045476"/>
                    <a:pt x="1083957" y="1046505"/>
                    <a:pt x="1082611" y="1047013"/>
                  </a:cubicBezTo>
                  <a:cubicBezTo>
                    <a:pt x="1076134" y="1049388"/>
                    <a:pt x="1068184" y="1046327"/>
                    <a:pt x="1063205" y="1043825"/>
                  </a:cubicBezTo>
                  <a:cubicBezTo>
                    <a:pt x="1058227" y="1041323"/>
                    <a:pt x="1058456" y="1040028"/>
                    <a:pt x="1056157" y="1036243"/>
                  </a:cubicBezTo>
                  <a:cubicBezTo>
                    <a:pt x="1053858" y="1032471"/>
                    <a:pt x="1055357" y="1030528"/>
                    <a:pt x="1051725" y="1026833"/>
                  </a:cubicBezTo>
                  <a:cubicBezTo>
                    <a:pt x="1048105" y="1023124"/>
                    <a:pt x="1041780" y="1019454"/>
                    <a:pt x="1040549" y="1013066"/>
                  </a:cubicBezTo>
                  <a:cubicBezTo>
                    <a:pt x="1039774" y="1009065"/>
                    <a:pt x="1041196" y="1003744"/>
                    <a:pt x="1043724" y="1000404"/>
                  </a:cubicBezTo>
                  <a:cubicBezTo>
                    <a:pt x="1046238" y="997051"/>
                    <a:pt x="1052182" y="994575"/>
                    <a:pt x="1050925" y="989990"/>
                  </a:cubicBezTo>
                  <a:cubicBezTo>
                    <a:pt x="1049680" y="985393"/>
                    <a:pt x="1039888" y="987933"/>
                    <a:pt x="1043317" y="981811"/>
                  </a:cubicBezTo>
                  <a:cubicBezTo>
                    <a:pt x="1046746" y="975690"/>
                    <a:pt x="1053426" y="975004"/>
                    <a:pt x="1054303" y="966711"/>
                  </a:cubicBezTo>
                  <a:cubicBezTo>
                    <a:pt x="1054417" y="965593"/>
                    <a:pt x="1053147" y="962698"/>
                    <a:pt x="1054607" y="960780"/>
                  </a:cubicBezTo>
                  <a:cubicBezTo>
                    <a:pt x="1056055" y="958850"/>
                    <a:pt x="1060678" y="955319"/>
                    <a:pt x="1059624" y="952233"/>
                  </a:cubicBezTo>
                  <a:cubicBezTo>
                    <a:pt x="1058583" y="949147"/>
                    <a:pt x="1055204" y="951979"/>
                    <a:pt x="1053642" y="949350"/>
                  </a:cubicBezTo>
                  <a:cubicBezTo>
                    <a:pt x="1052067" y="946721"/>
                    <a:pt x="1054049" y="943127"/>
                    <a:pt x="1053172" y="940168"/>
                  </a:cubicBezTo>
                  <a:cubicBezTo>
                    <a:pt x="1052296" y="937196"/>
                    <a:pt x="1049807" y="937171"/>
                    <a:pt x="1047026" y="937069"/>
                  </a:cubicBezTo>
                  <a:cubicBezTo>
                    <a:pt x="1044244" y="936967"/>
                    <a:pt x="1042771" y="935596"/>
                    <a:pt x="1039685" y="934999"/>
                  </a:cubicBezTo>
                  <a:cubicBezTo>
                    <a:pt x="1036599" y="934389"/>
                    <a:pt x="1028826" y="934847"/>
                    <a:pt x="1027214" y="931354"/>
                  </a:cubicBezTo>
                  <a:cubicBezTo>
                    <a:pt x="1024483" y="925385"/>
                    <a:pt x="1032268" y="922235"/>
                    <a:pt x="1025359" y="917854"/>
                  </a:cubicBezTo>
                  <a:cubicBezTo>
                    <a:pt x="1022426" y="916000"/>
                    <a:pt x="1018120" y="913676"/>
                    <a:pt x="1017206" y="909320"/>
                  </a:cubicBezTo>
                  <a:cubicBezTo>
                    <a:pt x="1016279" y="904976"/>
                    <a:pt x="1019936" y="900455"/>
                    <a:pt x="1017993" y="896099"/>
                  </a:cubicBezTo>
                  <a:cubicBezTo>
                    <a:pt x="1016050" y="891743"/>
                    <a:pt x="1009738" y="894461"/>
                    <a:pt x="1006614" y="890777"/>
                  </a:cubicBezTo>
                  <a:cubicBezTo>
                    <a:pt x="1005547" y="889508"/>
                    <a:pt x="1007770" y="886129"/>
                    <a:pt x="1006513" y="884542"/>
                  </a:cubicBezTo>
                  <a:cubicBezTo>
                    <a:pt x="1002017" y="878878"/>
                    <a:pt x="994676" y="884618"/>
                    <a:pt x="990600" y="886980"/>
                  </a:cubicBezTo>
                  <a:cubicBezTo>
                    <a:pt x="986523" y="889342"/>
                    <a:pt x="984021" y="890460"/>
                    <a:pt x="980287" y="890803"/>
                  </a:cubicBezTo>
                  <a:cubicBezTo>
                    <a:pt x="976566" y="891146"/>
                    <a:pt x="978712" y="888695"/>
                    <a:pt x="975588" y="887717"/>
                  </a:cubicBezTo>
                  <a:cubicBezTo>
                    <a:pt x="972464" y="886739"/>
                    <a:pt x="970826" y="889838"/>
                    <a:pt x="968362" y="892289"/>
                  </a:cubicBezTo>
                  <a:cubicBezTo>
                    <a:pt x="965898" y="894753"/>
                    <a:pt x="958659" y="894918"/>
                    <a:pt x="956386" y="892200"/>
                  </a:cubicBezTo>
                  <a:cubicBezTo>
                    <a:pt x="954100" y="889469"/>
                    <a:pt x="957592" y="888644"/>
                    <a:pt x="957910" y="886790"/>
                  </a:cubicBezTo>
                  <a:cubicBezTo>
                    <a:pt x="958723" y="882040"/>
                    <a:pt x="957008" y="880859"/>
                    <a:pt x="952753" y="879830"/>
                  </a:cubicBezTo>
                  <a:cubicBezTo>
                    <a:pt x="948512" y="878801"/>
                    <a:pt x="942454" y="878204"/>
                    <a:pt x="938491" y="878014"/>
                  </a:cubicBezTo>
                  <a:cubicBezTo>
                    <a:pt x="934516" y="877836"/>
                    <a:pt x="931633" y="877989"/>
                    <a:pt x="928484" y="878763"/>
                  </a:cubicBezTo>
                  <a:cubicBezTo>
                    <a:pt x="925334" y="879538"/>
                    <a:pt x="925918" y="880643"/>
                    <a:pt x="922807" y="882015"/>
                  </a:cubicBezTo>
                  <a:cubicBezTo>
                    <a:pt x="919708" y="883399"/>
                    <a:pt x="915047" y="881176"/>
                    <a:pt x="911707" y="884364"/>
                  </a:cubicBezTo>
                  <a:cubicBezTo>
                    <a:pt x="908354" y="887539"/>
                    <a:pt x="908850" y="894156"/>
                    <a:pt x="906081" y="898372"/>
                  </a:cubicBezTo>
                  <a:cubicBezTo>
                    <a:pt x="904671" y="900506"/>
                    <a:pt x="901153" y="904062"/>
                    <a:pt x="902982" y="906843"/>
                  </a:cubicBezTo>
                  <a:cubicBezTo>
                    <a:pt x="904811" y="909624"/>
                    <a:pt x="908824" y="908494"/>
                    <a:pt x="910831" y="910183"/>
                  </a:cubicBezTo>
                  <a:cubicBezTo>
                    <a:pt x="914641" y="913447"/>
                    <a:pt x="912698" y="915911"/>
                    <a:pt x="910793" y="919289"/>
                  </a:cubicBezTo>
                  <a:cubicBezTo>
                    <a:pt x="908888" y="922680"/>
                    <a:pt x="908176" y="925893"/>
                    <a:pt x="905738" y="928890"/>
                  </a:cubicBezTo>
                  <a:cubicBezTo>
                    <a:pt x="903287" y="931887"/>
                    <a:pt x="897648" y="933805"/>
                    <a:pt x="894943" y="935748"/>
                  </a:cubicBezTo>
                  <a:cubicBezTo>
                    <a:pt x="885177" y="942759"/>
                    <a:pt x="896518" y="940219"/>
                    <a:pt x="899629" y="944270"/>
                  </a:cubicBezTo>
                  <a:cubicBezTo>
                    <a:pt x="902754" y="948309"/>
                    <a:pt x="893102" y="953109"/>
                    <a:pt x="898588" y="955979"/>
                  </a:cubicBezTo>
                  <a:cubicBezTo>
                    <a:pt x="897864" y="957935"/>
                    <a:pt x="896289" y="959624"/>
                    <a:pt x="895032" y="960932"/>
                  </a:cubicBezTo>
                  <a:cubicBezTo>
                    <a:pt x="893762" y="962253"/>
                    <a:pt x="892822" y="962634"/>
                    <a:pt x="892378" y="964285"/>
                  </a:cubicBezTo>
                  <a:cubicBezTo>
                    <a:pt x="891920" y="965936"/>
                    <a:pt x="894880" y="964501"/>
                    <a:pt x="893940" y="966698"/>
                  </a:cubicBezTo>
                  <a:cubicBezTo>
                    <a:pt x="892975" y="968908"/>
                    <a:pt x="891616" y="972832"/>
                    <a:pt x="893368" y="974585"/>
                  </a:cubicBezTo>
                  <a:cubicBezTo>
                    <a:pt x="895108" y="976325"/>
                    <a:pt x="897140" y="975690"/>
                    <a:pt x="897737" y="977811"/>
                  </a:cubicBezTo>
                  <a:cubicBezTo>
                    <a:pt x="898334" y="979932"/>
                    <a:pt x="898474" y="981113"/>
                    <a:pt x="896467" y="982687"/>
                  </a:cubicBezTo>
                  <a:cubicBezTo>
                    <a:pt x="889355" y="988288"/>
                    <a:pt x="879005" y="990676"/>
                    <a:pt x="875842" y="1000099"/>
                  </a:cubicBezTo>
                  <a:cubicBezTo>
                    <a:pt x="875258" y="1001839"/>
                    <a:pt x="877696" y="999807"/>
                    <a:pt x="878243" y="1001382"/>
                  </a:cubicBezTo>
                  <a:cubicBezTo>
                    <a:pt x="878801" y="1002957"/>
                    <a:pt x="877442" y="1004836"/>
                    <a:pt x="875499" y="1006132"/>
                  </a:cubicBezTo>
                  <a:cubicBezTo>
                    <a:pt x="865212" y="1012951"/>
                    <a:pt x="854570" y="1020076"/>
                    <a:pt x="848626" y="1031252"/>
                  </a:cubicBezTo>
                  <a:cubicBezTo>
                    <a:pt x="846683" y="1034897"/>
                    <a:pt x="848550" y="1035329"/>
                    <a:pt x="850569" y="1038225"/>
                  </a:cubicBezTo>
                  <a:cubicBezTo>
                    <a:pt x="852589" y="1041107"/>
                    <a:pt x="854392" y="1042746"/>
                    <a:pt x="856640" y="1046441"/>
                  </a:cubicBezTo>
                  <a:cubicBezTo>
                    <a:pt x="858875" y="1050150"/>
                    <a:pt x="863269" y="1052055"/>
                    <a:pt x="865619" y="1057325"/>
                  </a:cubicBezTo>
                  <a:cubicBezTo>
                    <a:pt x="867968" y="1062609"/>
                    <a:pt x="867016" y="1071067"/>
                    <a:pt x="867435" y="1077709"/>
                  </a:cubicBezTo>
                  <a:cubicBezTo>
                    <a:pt x="867841" y="1084364"/>
                    <a:pt x="870457" y="1091869"/>
                    <a:pt x="868349" y="1098765"/>
                  </a:cubicBezTo>
                  <a:cubicBezTo>
                    <a:pt x="866241" y="1105662"/>
                    <a:pt x="861745" y="1111491"/>
                    <a:pt x="859726" y="1118565"/>
                  </a:cubicBezTo>
                  <a:cubicBezTo>
                    <a:pt x="858672" y="1122260"/>
                    <a:pt x="860539" y="1125969"/>
                    <a:pt x="858024" y="1129601"/>
                  </a:cubicBezTo>
                  <a:cubicBezTo>
                    <a:pt x="855522" y="1133246"/>
                    <a:pt x="851344" y="1134097"/>
                    <a:pt x="848258" y="1138186"/>
                  </a:cubicBezTo>
                  <a:cubicBezTo>
                    <a:pt x="845184" y="1142288"/>
                    <a:pt x="844245" y="1146314"/>
                    <a:pt x="838796" y="1150137"/>
                  </a:cubicBezTo>
                  <a:cubicBezTo>
                    <a:pt x="835609" y="1152372"/>
                    <a:pt x="833920" y="1155344"/>
                    <a:pt x="827582" y="1157732"/>
                  </a:cubicBezTo>
                  <a:cubicBezTo>
                    <a:pt x="821258" y="1160119"/>
                    <a:pt x="811136" y="1159471"/>
                    <a:pt x="807034" y="1170089"/>
                  </a:cubicBezTo>
                  <a:cubicBezTo>
                    <a:pt x="805637" y="1173670"/>
                    <a:pt x="789851" y="1177594"/>
                    <a:pt x="787361" y="1180858"/>
                  </a:cubicBezTo>
                  <a:cubicBezTo>
                    <a:pt x="778548" y="1192441"/>
                    <a:pt x="782040" y="1204836"/>
                    <a:pt x="778090" y="1217498"/>
                  </a:cubicBezTo>
                  <a:cubicBezTo>
                    <a:pt x="775588" y="1225524"/>
                    <a:pt x="771156" y="1232535"/>
                    <a:pt x="770991" y="1241132"/>
                  </a:cubicBezTo>
                  <a:cubicBezTo>
                    <a:pt x="770928" y="1245120"/>
                    <a:pt x="774915" y="1248295"/>
                    <a:pt x="774369" y="1252283"/>
                  </a:cubicBezTo>
                  <a:cubicBezTo>
                    <a:pt x="773810" y="1256271"/>
                    <a:pt x="769937" y="1256614"/>
                    <a:pt x="768908" y="1260627"/>
                  </a:cubicBezTo>
                  <a:cubicBezTo>
                    <a:pt x="767892" y="1264653"/>
                    <a:pt x="772198" y="1267498"/>
                    <a:pt x="770737" y="1272324"/>
                  </a:cubicBezTo>
                  <a:cubicBezTo>
                    <a:pt x="768032" y="1281341"/>
                    <a:pt x="761339" y="1288224"/>
                    <a:pt x="753783" y="1294574"/>
                  </a:cubicBezTo>
                  <a:cubicBezTo>
                    <a:pt x="749160" y="1298460"/>
                    <a:pt x="745896" y="1304798"/>
                    <a:pt x="738758" y="1305052"/>
                  </a:cubicBezTo>
                  <a:cubicBezTo>
                    <a:pt x="731621" y="1305318"/>
                    <a:pt x="726465" y="1298905"/>
                    <a:pt x="723861" y="1292733"/>
                  </a:cubicBezTo>
                  <a:cubicBezTo>
                    <a:pt x="722515" y="1289532"/>
                    <a:pt x="723887" y="1286319"/>
                    <a:pt x="722198" y="1283411"/>
                  </a:cubicBezTo>
                  <a:cubicBezTo>
                    <a:pt x="720496" y="1280515"/>
                    <a:pt x="716940" y="1279918"/>
                    <a:pt x="714781" y="1277531"/>
                  </a:cubicBezTo>
                  <a:cubicBezTo>
                    <a:pt x="712635" y="1275156"/>
                    <a:pt x="713244" y="1272438"/>
                    <a:pt x="713244" y="1269504"/>
                  </a:cubicBezTo>
                  <a:cubicBezTo>
                    <a:pt x="713244" y="1266558"/>
                    <a:pt x="712876" y="1264767"/>
                    <a:pt x="709599" y="1264780"/>
                  </a:cubicBezTo>
                  <a:cubicBezTo>
                    <a:pt x="708685" y="1262176"/>
                    <a:pt x="706742" y="1260792"/>
                    <a:pt x="705535" y="1258265"/>
                  </a:cubicBezTo>
                  <a:cubicBezTo>
                    <a:pt x="704316" y="1255763"/>
                    <a:pt x="704545" y="1253921"/>
                    <a:pt x="704227" y="1250734"/>
                  </a:cubicBezTo>
                  <a:cubicBezTo>
                    <a:pt x="703910" y="1247533"/>
                    <a:pt x="701763" y="1244714"/>
                    <a:pt x="703529" y="1240828"/>
                  </a:cubicBezTo>
                  <a:cubicBezTo>
                    <a:pt x="707034" y="1233119"/>
                    <a:pt x="714679" y="1227277"/>
                    <a:pt x="717372" y="1218603"/>
                  </a:cubicBezTo>
                  <a:cubicBezTo>
                    <a:pt x="720051" y="1209928"/>
                    <a:pt x="717029" y="1199349"/>
                    <a:pt x="719366" y="1190485"/>
                  </a:cubicBezTo>
                  <a:cubicBezTo>
                    <a:pt x="721042" y="1184097"/>
                    <a:pt x="730059" y="1178801"/>
                    <a:pt x="728357" y="1172108"/>
                  </a:cubicBezTo>
                  <a:cubicBezTo>
                    <a:pt x="725474" y="1160703"/>
                    <a:pt x="713524" y="1165758"/>
                    <a:pt x="705142" y="1163739"/>
                  </a:cubicBezTo>
                  <a:cubicBezTo>
                    <a:pt x="702309" y="1163053"/>
                    <a:pt x="701395" y="1161529"/>
                    <a:pt x="698525" y="1161732"/>
                  </a:cubicBezTo>
                  <a:cubicBezTo>
                    <a:pt x="695667" y="1161935"/>
                    <a:pt x="693394" y="1161986"/>
                    <a:pt x="690206" y="1162850"/>
                  </a:cubicBezTo>
                  <a:cubicBezTo>
                    <a:pt x="687019" y="1163713"/>
                    <a:pt x="679602" y="1164475"/>
                    <a:pt x="676846" y="1163320"/>
                  </a:cubicBezTo>
                  <a:cubicBezTo>
                    <a:pt x="674103" y="1162177"/>
                    <a:pt x="675411" y="1161034"/>
                    <a:pt x="674357" y="1160018"/>
                  </a:cubicBezTo>
                  <a:cubicBezTo>
                    <a:pt x="669340" y="1155242"/>
                    <a:pt x="664476" y="1154404"/>
                    <a:pt x="658977" y="1150175"/>
                  </a:cubicBezTo>
                  <a:cubicBezTo>
                    <a:pt x="653478" y="1145959"/>
                    <a:pt x="648347" y="1140117"/>
                    <a:pt x="642937" y="1135049"/>
                  </a:cubicBezTo>
                  <a:cubicBezTo>
                    <a:pt x="637527" y="1129995"/>
                    <a:pt x="636676" y="1123442"/>
                    <a:pt x="631494" y="1117371"/>
                  </a:cubicBezTo>
                  <a:cubicBezTo>
                    <a:pt x="621804" y="1106017"/>
                    <a:pt x="609269" y="1095463"/>
                    <a:pt x="595325" y="1088898"/>
                  </a:cubicBezTo>
                  <a:cubicBezTo>
                    <a:pt x="584415" y="1083754"/>
                    <a:pt x="570737" y="1086370"/>
                    <a:pt x="561047" y="1079080"/>
                  </a:cubicBezTo>
                  <a:cubicBezTo>
                    <a:pt x="555358" y="1074788"/>
                    <a:pt x="558355" y="1068971"/>
                    <a:pt x="556628" y="1063142"/>
                  </a:cubicBezTo>
                  <a:cubicBezTo>
                    <a:pt x="556018" y="1061072"/>
                    <a:pt x="554888" y="1059256"/>
                    <a:pt x="555866" y="1056957"/>
                  </a:cubicBezTo>
                  <a:cubicBezTo>
                    <a:pt x="556844" y="1054671"/>
                    <a:pt x="559701" y="1051064"/>
                    <a:pt x="559777" y="1048753"/>
                  </a:cubicBezTo>
                  <a:cubicBezTo>
                    <a:pt x="559854" y="1046441"/>
                    <a:pt x="558685" y="1046543"/>
                    <a:pt x="558457" y="1044727"/>
                  </a:cubicBezTo>
                  <a:cubicBezTo>
                    <a:pt x="558228" y="1042911"/>
                    <a:pt x="558418" y="1042657"/>
                    <a:pt x="558698" y="1040434"/>
                  </a:cubicBezTo>
                  <a:cubicBezTo>
                    <a:pt x="558965" y="1038212"/>
                    <a:pt x="559295" y="1033272"/>
                    <a:pt x="559981" y="1030986"/>
                  </a:cubicBezTo>
                  <a:cubicBezTo>
                    <a:pt x="560666" y="1028700"/>
                    <a:pt x="561251" y="1026922"/>
                    <a:pt x="560984" y="1024991"/>
                  </a:cubicBezTo>
                  <a:cubicBezTo>
                    <a:pt x="560717" y="1023073"/>
                    <a:pt x="559422" y="1023302"/>
                    <a:pt x="558406" y="1022388"/>
                  </a:cubicBezTo>
                  <a:cubicBezTo>
                    <a:pt x="557390" y="1021461"/>
                    <a:pt x="556869" y="1020686"/>
                    <a:pt x="555548" y="1020686"/>
                  </a:cubicBezTo>
                  <a:cubicBezTo>
                    <a:pt x="554227" y="1020686"/>
                    <a:pt x="554278" y="1021130"/>
                    <a:pt x="552780" y="1021638"/>
                  </a:cubicBezTo>
                  <a:cubicBezTo>
                    <a:pt x="551281" y="1022159"/>
                    <a:pt x="549148" y="1021537"/>
                    <a:pt x="547306" y="1022794"/>
                  </a:cubicBezTo>
                  <a:cubicBezTo>
                    <a:pt x="545477" y="1024064"/>
                    <a:pt x="545134" y="1026566"/>
                    <a:pt x="543090" y="1028534"/>
                  </a:cubicBezTo>
                  <a:cubicBezTo>
                    <a:pt x="541032" y="1030503"/>
                    <a:pt x="534974" y="1033056"/>
                    <a:pt x="534555" y="1028103"/>
                  </a:cubicBezTo>
                  <a:cubicBezTo>
                    <a:pt x="534136" y="1023162"/>
                    <a:pt x="538848" y="1019517"/>
                    <a:pt x="538911" y="1014831"/>
                  </a:cubicBezTo>
                  <a:cubicBezTo>
                    <a:pt x="538987" y="1010145"/>
                    <a:pt x="536663" y="1004328"/>
                    <a:pt x="538086" y="1000404"/>
                  </a:cubicBezTo>
                  <a:cubicBezTo>
                    <a:pt x="539495" y="996480"/>
                    <a:pt x="542607" y="996442"/>
                    <a:pt x="544144" y="993444"/>
                  </a:cubicBezTo>
                  <a:cubicBezTo>
                    <a:pt x="545668" y="990447"/>
                    <a:pt x="544436" y="986713"/>
                    <a:pt x="545693" y="983945"/>
                  </a:cubicBezTo>
                  <a:cubicBezTo>
                    <a:pt x="557466" y="957795"/>
                    <a:pt x="577964" y="936751"/>
                    <a:pt x="596607" y="916533"/>
                  </a:cubicBezTo>
                  <a:cubicBezTo>
                    <a:pt x="612965" y="898817"/>
                    <a:pt x="627024" y="887450"/>
                    <a:pt x="646074" y="873074"/>
                  </a:cubicBezTo>
                  <a:cubicBezTo>
                    <a:pt x="660819" y="861961"/>
                    <a:pt x="671347" y="844676"/>
                    <a:pt x="687781" y="833958"/>
                  </a:cubicBezTo>
                  <a:cubicBezTo>
                    <a:pt x="709396" y="819861"/>
                    <a:pt x="738352" y="815073"/>
                    <a:pt x="758228" y="797775"/>
                  </a:cubicBezTo>
                  <a:cubicBezTo>
                    <a:pt x="764222" y="792530"/>
                    <a:pt x="764133" y="786815"/>
                    <a:pt x="771016" y="782370"/>
                  </a:cubicBezTo>
                  <a:cubicBezTo>
                    <a:pt x="777887" y="777925"/>
                    <a:pt x="787603" y="774090"/>
                    <a:pt x="793927" y="768324"/>
                  </a:cubicBezTo>
                  <a:cubicBezTo>
                    <a:pt x="796124" y="766318"/>
                    <a:pt x="797826" y="764235"/>
                    <a:pt x="796162" y="761695"/>
                  </a:cubicBezTo>
                  <a:cubicBezTo>
                    <a:pt x="794486" y="759167"/>
                    <a:pt x="793750" y="760653"/>
                    <a:pt x="790473" y="759828"/>
                  </a:cubicBezTo>
                  <a:cubicBezTo>
                    <a:pt x="787196" y="759015"/>
                    <a:pt x="782078" y="757618"/>
                    <a:pt x="777773" y="757885"/>
                  </a:cubicBezTo>
                  <a:cubicBezTo>
                    <a:pt x="773480" y="758151"/>
                    <a:pt x="768375" y="759206"/>
                    <a:pt x="767765" y="753300"/>
                  </a:cubicBezTo>
                  <a:cubicBezTo>
                    <a:pt x="765352" y="751408"/>
                    <a:pt x="762317" y="749782"/>
                    <a:pt x="760641" y="747280"/>
                  </a:cubicBezTo>
                  <a:cubicBezTo>
                    <a:pt x="758951" y="744778"/>
                    <a:pt x="759650" y="744067"/>
                    <a:pt x="758685" y="740841"/>
                  </a:cubicBezTo>
                  <a:cubicBezTo>
                    <a:pt x="757720" y="737616"/>
                    <a:pt x="753795" y="734936"/>
                    <a:pt x="757427" y="730796"/>
                  </a:cubicBezTo>
                  <a:cubicBezTo>
                    <a:pt x="761060" y="726655"/>
                    <a:pt x="772045" y="727760"/>
                    <a:pt x="771004" y="734593"/>
                  </a:cubicBezTo>
                  <a:cubicBezTo>
                    <a:pt x="768578" y="750430"/>
                    <a:pt x="785202" y="749452"/>
                    <a:pt x="794130" y="746633"/>
                  </a:cubicBezTo>
                  <a:cubicBezTo>
                    <a:pt x="808291" y="742162"/>
                    <a:pt x="813917" y="732370"/>
                    <a:pt x="825258" y="725766"/>
                  </a:cubicBezTo>
                  <a:cubicBezTo>
                    <a:pt x="827608" y="724395"/>
                    <a:pt x="827862" y="723493"/>
                    <a:pt x="829716" y="722198"/>
                  </a:cubicBezTo>
                  <a:cubicBezTo>
                    <a:pt x="831557" y="720890"/>
                    <a:pt x="834224" y="719937"/>
                    <a:pt x="835850" y="718934"/>
                  </a:cubicBezTo>
                  <a:cubicBezTo>
                    <a:pt x="840295" y="716165"/>
                    <a:pt x="837768" y="713016"/>
                    <a:pt x="834898" y="711301"/>
                  </a:cubicBezTo>
                  <a:cubicBezTo>
                    <a:pt x="832027" y="709587"/>
                    <a:pt x="830097" y="709599"/>
                    <a:pt x="828776" y="706882"/>
                  </a:cubicBezTo>
                  <a:cubicBezTo>
                    <a:pt x="827443" y="704176"/>
                    <a:pt x="828192" y="702056"/>
                    <a:pt x="830313" y="700074"/>
                  </a:cubicBezTo>
                  <a:cubicBezTo>
                    <a:pt x="832421" y="698093"/>
                    <a:pt x="836815" y="698538"/>
                    <a:pt x="839190" y="698766"/>
                  </a:cubicBezTo>
                  <a:cubicBezTo>
                    <a:pt x="841552" y="698995"/>
                    <a:pt x="843521" y="699274"/>
                    <a:pt x="845248" y="698753"/>
                  </a:cubicBezTo>
                  <a:cubicBezTo>
                    <a:pt x="846962" y="698233"/>
                    <a:pt x="846175" y="697471"/>
                    <a:pt x="847648" y="696874"/>
                  </a:cubicBezTo>
                  <a:cubicBezTo>
                    <a:pt x="849109" y="696264"/>
                    <a:pt x="851014" y="695464"/>
                    <a:pt x="852665" y="696214"/>
                  </a:cubicBezTo>
                  <a:cubicBezTo>
                    <a:pt x="858011" y="698652"/>
                    <a:pt x="854011" y="703783"/>
                    <a:pt x="857669" y="707466"/>
                  </a:cubicBezTo>
                  <a:cubicBezTo>
                    <a:pt x="861313" y="711149"/>
                    <a:pt x="862279" y="710425"/>
                    <a:pt x="868883" y="710882"/>
                  </a:cubicBezTo>
                  <a:cubicBezTo>
                    <a:pt x="884897" y="712000"/>
                    <a:pt x="903160" y="707555"/>
                    <a:pt x="917689" y="699211"/>
                  </a:cubicBezTo>
                  <a:cubicBezTo>
                    <a:pt x="920229" y="697763"/>
                    <a:pt x="920318" y="695083"/>
                    <a:pt x="921829" y="693762"/>
                  </a:cubicBezTo>
                  <a:cubicBezTo>
                    <a:pt x="927188" y="689076"/>
                    <a:pt x="934262" y="686701"/>
                    <a:pt x="939406" y="682713"/>
                  </a:cubicBezTo>
                  <a:cubicBezTo>
                    <a:pt x="944549" y="678738"/>
                    <a:pt x="945972" y="673735"/>
                    <a:pt x="949769" y="669048"/>
                  </a:cubicBezTo>
                  <a:cubicBezTo>
                    <a:pt x="950861" y="667689"/>
                    <a:pt x="952588" y="666407"/>
                    <a:pt x="952601" y="664705"/>
                  </a:cubicBezTo>
                  <a:cubicBezTo>
                    <a:pt x="952677" y="659091"/>
                    <a:pt x="950302" y="653021"/>
                    <a:pt x="951128" y="647738"/>
                  </a:cubicBezTo>
                  <a:cubicBezTo>
                    <a:pt x="951941" y="642467"/>
                    <a:pt x="954582" y="639140"/>
                    <a:pt x="955789" y="634123"/>
                  </a:cubicBezTo>
                  <a:cubicBezTo>
                    <a:pt x="950493" y="623506"/>
                    <a:pt x="968857" y="620077"/>
                    <a:pt x="974534" y="617397"/>
                  </a:cubicBezTo>
                  <a:cubicBezTo>
                    <a:pt x="980211" y="614730"/>
                    <a:pt x="978712" y="611797"/>
                    <a:pt x="980655" y="607872"/>
                  </a:cubicBezTo>
                  <a:cubicBezTo>
                    <a:pt x="982586" y="603935"/>
                    <a:pt x="985710" y="600519"/>
                    <a:pt x="986878" y="596963"/>
                  </a:cubicBezTo>
                  <a:cubicBezTo>
                    <a:pt x="990320" y="586422"/>
                    <a:pt x="983145" y="586549"/>
                    <a:pt x="974864" y="586104"/>
                  </a:cubicBezTo>
                  <a:cubicBezTo>
                    <a:pt x="975131" y="584682"/>
                    <a:pt x="977277" y="582929"/>
                    <a:pt x="976109" y="581494"/>
                  </a:cubicBezTo>
                  <a:cubicBezTo>
                    <a:pt x="974940" y="580072"/>
                    <a:pt x="973975" y="580898"/>
                    <a:pt x="972146" y="581215"/>
                  </a:cubicBezTo>
                  <a:cubicBezTo>
                    <a:pt x="970318" y="581520"/>
                    <a:pt x="966241" y="580948"/>
                    <a:pt x="966063" y="578485"/>
                  </a:cubicBezTo>
                  <a:cubicBezTo>
                    <a:pt x="965885" y="576021"/>
                    <a:pt x="966088" y="575183"/>
                    <a:pt x="968273" y="574078"/>
                  </a:cubicBezTo>
                  <a:cubicBezTo>
                    <a:pt x="970445" y="572960"/>
                    <a:pt x="972604" y="575564"/>
                    <a:pt x="975144" y="574484"/>
                  </a:cubicBezTo>
                  <a:cubicBezTo>
                    <a:pt x="977671" y="573392"/>
                    <a:pt x="979360" y="570865"/>
                    <a:pt x="978674" y="567842"/>
                  </a:cubicBezTo>
                  <a:cubicBezTo>
                    <a:pt x="977988" y="564832"/>
                    <a:pt x="974115" y="564311"/>
                    <a:pt x="971956" y="564667"/>
                  </a:cubicBezTo>
                  <a:cubicBezTo>
                    <a:pt x="969797" y="565010"/>
                    <a:pt x="969810" y="566026"/>
                    <a:pt x="968006" y="566039"/>
                  </a:cubicBezTo>
                  <a:cubicBezTo>
                    <a:pt x="966190" y="566051"/>
                    <a:pt x="967003" y="565111"/>
                    <a:pt x="964615" y="564591"/>
                  </a:cubicBezTo>
                  <a:cubicBezTo>
                    <a:pt x="962228" y="564083"/>
                    <a:pt x="956462" y="564769"/>
                    <a:pt x="953960" y="562825"/>
                  </a:cubicBezTo>
                  <a:cubicBezTo>
                    <a:pt x="951458" y="560882"/>
                    <a:pt x="952906" y="558088"/>
                    <a:pt x="950912" y="555764"/>
                  </a:cubicBezTo>
                  <a:cubicBezTo>
                    <a:pt x="948918" y="553440"/>
                    <a:pt x="945286" y="553999"/>
                    <a:pt x="942466" y="554570"/>
                  </a:cubicBezTo>
                  <a:cubicBezTo>
                    <a:pt x="939647" y="555142"/>
                    <a:pt x="936269" y="555218"/>
                    <a:pt x="933843" y="556475"/>
                  </a:cubicBezTo>
                  <a:cubicBezTo>
                    <a:pt x="931430" y="557720"/>
                    <a:pt x="931443" y="560108"/>
                    <a:pt x="929970" y="561873"/>
                  </a:cubicBezTo>
                  <a:cubicBezTo>
                    <a:pt x="928496" y="563651"/>
                    <a:pt x="925664" y="564565"/>
                    <a:pt x="924979" y="566597"/>
                  </a:cubicBezTo>
                  <a:cubicBezTo>
                    <a:pt x="924293" y="568629"/>
                    <a:pt x="926160" y="569658"/>
                    <a:pt x="925118" y="571500"/>
                  </a:cubicBezTo>
                  <a:cubicBezTo>
                    <a:pt x="924077" y="573328"/>
                    <a:pt x="922083" y="575106"/>
                    <a:pt x="922007" y="577278"/>
                  </a:cubicBezTo>
                  <a:cubicBezTo>
                    <a:pt x="921931" y="579450"/>
                    <a:pt x="922070" y="580961"/>
                    <a:pt x="921486" y="582955"/>
                  </a:cubicBezTo>
                  <a:cubicBezTo>
                    <a:pt x="920915" y="584949"/>
                    <a:pt x="919848" y="584873"/>
                    <a:pt x="920495" y="587375"/>
                  </a:cubicBezTo>
                  <a:cubicBezTo>
                    <a:pt x="921156" y="589889"/>
                    <a:pt x="925702" y="588492"/>
                    <a:pt x="923188" y="592874"/>
                  </a:cubicBezTo>
                  <a:cubicBezTo>
                    <a:pt x="920686" y="597255"/>
                    <a:pt x="911910" y="596900"/>
                    <a:pt x="907783" y="599592"/>
                  </a:cubicBezTo>
                  <a:cubicBezTo>
                    <a:pt x="898690" y="605548"/>
                    <a:pt x="895464" y="613460"/>
                    <a:pt x="888530" y="622071"/>
                  </a:cubicBezTo>
                  <a:cubicBezTo>
                    <a:pt x="878001" y="635177"/>
                    <a:pt x="867511" y="652652"/>
                    <a:pt x="849541" y="655853"/>
                  </a:cubicBezTo>
                  <a:cubicBezTo>
                    <a:pt x="837056" y="658075"/>
                    <a:pt x="834783" y="645566"/>
                    <a:pt x="831824" y="636752"/>
                  </a:cubicBezTo>
                  <a:cubicBezTo>
                    <a:pt x="830808" y="633704"/>
                    <a:pt x="833310" y="633044"/>
                    <a:pt x="834504" y="631139"/>
                  </a:cubicBezTo>
                  <a:cubicBezTo>
                    <a:pt x="837272" y="626732"/>
                    <a:pt x="836218" y="620598"/>
                    <a:pt x="840092" y="617143"/>
                  </a:cubicBezTo>
                  <a:cubicBezTo>
                    <a:pt x="843965" y="613689"/>
                    <a:pt x="849287" y="616064"/>
                    <a:pt x="852652" y="611644"/>
                  </a:cubicBezTo>
                  <a:cubicBezTo>
                    <a:pt x="853643" y="610323"/>
                    <a:pt x="852931" y="608711"/>
                    <a:pt x="853224" y="606666"/>
                  </a:cubicBezTo>
                  <a:cubicBezTo>
                    <a:pt x="853528" y="604621"/>
                    <a:pt x="854900" y="602843"/>
                    <a:pt x="855103" y="600036"/>
                  </a:cubicBezTo>
                  <a:cubicBezTo>
                    <a:pt x="855319" y="597230"/>
                    <a:pt x="854976" y="594817"/>
                    <a:pt x="853097" y="591527"/>
                  </a:cubicBezTo>
                  <a:cubicBezTo>
                    <a:pt x="851217" y="588238"/>
                    <a:pt x="855471" y="581253"/>
                    <a:pt x="849185" y="579729"/>
                  </a:cubicBezTo>
                  <a:cubicBezTo>
                    <a:pt x="842886" y="578192"/>
                    <a:pt x="834936" y="584111"/>
                    <a:pt x="831621" y="589737"/>
                  </a:cubicBezTo>
                  <a:cubicBezTo>
                    <a:pt x="830592" y="591477"/>
                    <a:pt x="831075" y="592836"/>
                    <a:pt x="830833" y="594766"/>
                  </a:cubicBezTo>
                  <a:cubicBezTo>
                    <a:pt x="830592" y="596684"/>
                    <a:pt x="828725" y="599186"/>
                    <a:pt x="827252" y="600049"/>
                  </a:cubicBezTo>
                  <a:cubicBezTo>
                    <a:pt x="825766" y="600925"/>
                    <a:pt x="825423" y="600722"/>
                    <a:pt x="824318" y="601751"/>
                  </a:cubicBezTo>
                  <a:cubicBezTo>
                    <a:pt x="823213" y="602780"/>
                    <a:pt x="822871" y="604545"/>
                    <a:pt x="821448" y="605383"/>
                  </a:cubicBezTo>
                  <a:cubicBezTo>
                    <a:pt x="820026" y="606209"/>
                    <a:pt x="818680" y="605307"/>
                    <a:pt x="817156" y="606412"/>
                  </a:cubicBezTo>
                  <a:cubicBezTo>
                    <a:pt x="815632" y="607504"/>
                    <a:pt x="814857" y="609257"/>
                    <a:pt x="813866" y="611263"/>
                  </a:cubicBezTo>
                  <a:cubicBezTo>
                    <a:pt x="812888" y="613257"/>
                    <a:pt x="808850" y="617423"/>
                    <a:pt x="806437" y="615899"/>
                  </a:cubicBezTo>
                  <a:cubicBezTo>
                    <a:pt x="804024" y="614387"/>
                    <a:pt x="806564" y="613016"/>
                    <a:pt x="807097" y="611263"/>
                  </a:cubicBezTo>
                  <a:cubicBezTo>
                    <a:pt x="807618" y="609498"/>
                    <a:pt x="807580" y="607695"/>
                    <a:pt x="808189" y="605802"/>
                  </a:cubicBezTo>
                  <a:cubicBezTo>
                    <a:pt x="808799" y="603897"/>
                    <a:pt x="811656" y="602132"/>
                    <a:pt x="812723" y="600722"/>
                  </a:cubicBezTo>
                  <a:cubicBezTo>
                    <a:pt x="813777" y="599313"/>
                    <a:pt x="813473" y="598462"/>
                    <a:pt x="813663" y="597141"/>
                  </a:cubicBezTo>
                  <a:cubicBezTo>
                    <a:pt x="813866" y="595807"/>
                    <a:pt x="812952" y="595477"/>
                    <a:pt x="813727" y="594220"/>
                  </a:cubicBezTo>
                  <a:cubicBezTo>
                    <a:pt x="814501" y="592975"/>
                    <a:pt x="815822" y="593394"/>
                    <a:pt x="816660" y="591667"/>
                  </a:cubicBezTo>
                  <a:cubicBezTo>
                    <a:pt x="817498" y="589927"/>
                    <a:pt x="817473" y="588721"/>
                    <a:pt x="818527" y="586117"/>
                  </a:cubicBezTo>
                  <a:cubicBezTo>
                    <a:pt x="819594" y="583526"/>
                    <a:pt x="819632" y="577900"/>
                    <a:pt x="820966" y="574751"/>
                  </a:cubicBezTo>
                  <a:cubicBezTo>
                    <a:pt x="822299" y="571601"/>
                    <a:pt x="826249" y="568096"/>
                    <a:pt x="826376" y="564857"/>
                  </a:cubicBezTo>
                  <a:cubicBezTo>
                    <a:pt x="826808" y="554240"/>
                    <a:pt x="814260" y="561733"/>
                    <a:pt x="810945" y="558279"/>
                  </a:cubicBezTo>
                  <a:cubicBezTo>
                    <a:pt x="793762" y="540334"/>
                    <a:pt x="823556" y="536130"/>
                    <a:pt x="834224" y="527939"/>
                  </a:cubicBezTo>
                  <a:cubicBezTo>
                    <a:pt x="840511" y="523125"/>
                    <a:pt x="833361" y="522376"/>
                    <a:pt x="832307" y="517690"/>
                  </a:cubicBezTo>
                  <a:cubicBezTo>
                    <a:pt x="831253" y="513003"/>
                    <a:pt x="832332" y="509854"/>
                    <a:pt x="832916" y="504507"/>
                  </a:cubicBezTo>
                  <a:cubicBezTo>
                    <a:pt x="833501" y="499160"/>
                    <a:pt x="834821" y="489762"/>
                    <a:pt x="837133" y="484784"/>
                  </a:cubicBezTo>
                  <a:cubicBezTo>
                    <a:pt x="839444" y="479806"/>
                    <a:pt x="842365" y="476338"/>
                    <a:pt x="842949" y="471589"/>
                  </a:cubicBezTo>
                  <a:cubicBezTo>
                    <a:pt x="843533" y="466839"/>
                    <a:pt x="842429" y="464007"/>
                    <a:pt x="842784" y="459409"/>
                  </a:cubicBezTo>
                  <a:cubicBezTo>
                    <a:pt x="843089" y="455244"/>
                    <a:pt x="844168" y="452983"/>
                    <a:pt x="842505" y="448868"/>
                  </a:cubicBezTo>
                  <a:cubicBezTo>
                    <a:pt x="845540" y="446976"/>
                    <a:pt x="848575" y="445122"/>
                    <a:pt x="852296" y="443852"/>
                  </a:cubicBezTo>
                  <a:cubicBezTo>
                    <a:pt x="854760" y="443026"/>
                    <a:pt x="857567" y="443979"/>
                    <a:pt x="860361" y="442239"/>
                  </a:cubicBezTo>
                  <a:cubicBezTo>
                    <a:pt x="863155" y="440512"/>
                    <a:pt x="866127" y="436613"/>
                    <a:pt x="869467" y="435267"/>
                  </a:cubicBezTo>
                  <a:cubicBezTo>
                    <a:pt x="872807" y="433933"/>
                    <a:pt x="877265" y="434949"/>
                    <a:pt x="879919" y="432625"/>
                  </a:cubicBezTo>
                  <a:cubicBezTo>
                    <a:pt x="886358" y="426961"/>
                    <a:pt x="885431" y="419087"/>
                    <a:pt x="889520" y="412051"/>
                  </a:cubicBezTo>
                  <a:cubicBezTo>
                    <a:pt x="890079" y="411111"/>
                    <a:pt x="891273" y="411784"/>
                    <a:pt x="892860" y="410946"/>
                  </a:cubicBezTo>
                  <a:cubicBezTo>
                    <a:pt x="894460" y="410095"/>
                    <a:pt x="897864" y="409067"/>
                    <a:pt x="899972" y="407644"/>
                  </a:cubicBezTo>
                  <a:cubicBezTo>
                    <a:pt x="902093" y="406222"/>
                    <a:pt x="904468" y="405599"/>
                    <a:pt x="905878" y="402767"/>
                  </a:cubicBezTo>
                  <a:cubicBezTo>
                    <a:pt x="906437" y="401637"/>
                    <a:pt x="906983" y="400100"/>
                    <a:pt x="907427" y="398500"/>
                  </a:cubicBezTo>
                  <a:cubicBezTo>
                    <a:pt x="853008" y="438759"/>
                    <a:pt x="800544" y="481457"/>
                    <a:pt x="750074" y="526376"/>
                  </a:cubicBezTo>
                  <a:cubicBezTo>
                    <a:pt x="750112" y="526516"/>
                    <a:pt x="750227" y="526630"/>
                    <a:pt x="750239" y="526783"/>
                  </a:cubicBezTo>
                  <a:cubicBezTo>
                    <a:pt x="750341" y="527862"/>
                    <a:pt x="749592" y="527926"/>
                    <a:pt x="749338" y="528739"/>
                  </a:cubicBezTo>
                  <a:cubicBezTo>
                    <a:pt x="749096" y="529551"/>
                    <a:pt x="749109" y="529590"/>
                    <a:pt x="748779" y="530580"/>
                  </a:cubicBezTo>
                  <a:cubicBezTo>
                    <a:pt x="748449" y="531558"/>
                    <a:pt x="747610" y="533133"/>
                    <a:pt x="747229" y="534365"/>
                  </a:cubicBezTo>
                  <a:cubicBezTo>
                    <a:pt x="746848" y="535597"/>
                    <a:pt x="747826" y="536536"/>
                    <a:pt x="748957" y="536663"/>
                  </a:cubicBezTo>
                  <a:cubicBezTo>
                    <a:pt x="750087" y="536778"/>
                    <a:pt x="750938" y="537197"/>
                    <a:pt x="751700" y="537718"/>
                  </a:cubicBezTo>
                  <a:cubicBezTo>
                    <a:pt x="752462" y="538226"/>
                    <a:pt x="752322" y="538505"/>
                    <a:pt x="753097" y="538988"/>
                  </a:cubicBezTo>
                  <a:cubicBezTo>
                    <a:pt x="753859" y="539483"/>
                    <a:pt x="755218" y="539699"/>
                    <a:pt x="755827" y="540626"/>
                  </a:cubicBezTo>
                  <a:cubicBezTo>
                    <a:pt x="756424" y="541540"/>
                    <a:pt x="756297" y="543242"/>
                    <a:pt x="756196" y="544144"/>
                  </a:cubicBezTo>
                  <a:cubicBezTo>
                    <a:pt x="756107" y="545045"/>
                    <a:pt x="756196" y="545541"/>
                    <a:pt x="756716" y="545947"/>
                  </a:cubicBezTo>
                  <a:cubicBezTo>
                    <a:pt x="757656" y="546646"/>
                    <a:pt x="758367" y="547154"/>
                    <a:pt x="759091" y="547700"/>
                  </a:cubicBezTo>
                  <a:cubicBezTo>
                    <a:pt x="756805" y="549567"/>
                    <a:pt x="754468" y="551294"/>
                    <a:pt x="752030" y="552450"/>
                  </a:cubicBezTo>
                  <a:cubicBezTo>
                    <a:pt x="747661" y="554507"/>
                    <a:pt x="743826" y="554354"/>
                    <a:pt x="740143" y="557009"/>
                  </a:cubicBezTo>
                  <a:cubicBezTo>
                    <a:pt x="739241" y="557644"/>
                    <a:pt x="739698" y="558088"/>
                    <a:pt x="738720" y="558584"/>
                  </a:cubicBezTo>
                  <a:cubicBezTo>
                    <a:pt x="737742" y="559079"/>
                    <a:pt x="737158" y="558355"/>
                    <a:pt x="735888" y="559181"/>
                  </a:cubicBezTo>
                  <a:cubicBezTo>
                    <a:pt x="734631" y="559981"/>
                    <a:pt x="732789" y="563473"/>
                    <a:pt x="733425" y="565124"/>
                  </a:cubicBezTo>
                  <a:cubicBezTo>
                    <a:pt x="736460" y="572947"/>
                    <a:pt x="743445" y="574484"/>
                    <a:pt x="749503" y="577697"/>
                  </a:cubicBezTo>
                  <a:cubicBezTo>
                    <a:pt x="749147" y="579069"/>
                    <a:pt x="748944" y="580466"/>
                    <a:pt x="749084" y="581888"/>
                  </a:cubicBezTo>
                  <a:cubicBezTo>
                    <a:pt x="750011" y="590689"/>
                    <a:pt x="761085" y="593090"/>
                    <a:pt x="753338" y="601548"/>
                  </a:cubicBezTo>
                  <a:cubicBezTo>
                    <a:pt x="751433" y="603631"/>
                    <a:pt x="746188" y="604418"/>
                    <a:pt x="744473" y="606374"/>
                  </a:cubicBezTo>
                  <a:cubicBezTo>
                    <a:pt x="742759" y="608329"/>
                    <a:pt x="743737" y="609612"/>
                    <a:pt x="742467" y="611174"/>
                  </a:cubicBezTo>
                  <a:cubicBezTo>
                    <a:pt x="741197" y="612736"/>
                    <a:pt x="740003" y="612089"/>
                    <a:pt x="738276" y="612622"/>
                  </a:cubicBezTo>
                  <a:cubicBezTo>
                    <a:pt x="733945" y="613930"/>
                    <a:pt x="730935" y="615899"/>
                    <a:pt x="728776" y="619975"/>
                  </a:cubicBezTo>
                  <a:cubicBezTo>
                    <a:pt x="724115" y="620280"/>
                    <a:pt x="720775" y="619975"/>
                    <a:pt x="715797" y="619417"/>
                  </a:cubicBezTo>
                  <a:cubicBezTo>
                    <a:pt x="713955" y="619213"/>
                    <a:pt x="709625" y="619302"/>
                    <a:pt x="709218" y="622617"/>
                  </a:cubicBezTo>
                  <a:cubicBezTo>
                    <a:pt x="701928" y="630478"/>
                    <a:pt x="698233" y="649198"/>
                    <a:pt x="684822" y="645375"/>
                  </a:cubicBezTo>
                  <a:cubicBezTo>
                    <a:pt x="675500" y="642708"/>
                    <a:pt x="688848" y="629805"/>
                    <a:pt x="693178" y="627291"/>
                  </a:cubicBezTo>
                  <a:cubicBezTo>
                    <a:pt x="694677" y="626427"/>
                    <a:pt x="695578" y="624535"/>
                    <a:pt x="697306" y="623887"/>
                  </a:cubicBezTo>
                  <a:cubicBezTo>
                    <a:pt x="699020" y="623227"/>
                    <a:pt x="700760" y="621258"/>
                    <a:pt x="701509" y="619785"/>
                  </a:cubicBezTo>
                  <a:cubicBezTo>
                    <a:pt x="702259" y="618324"/>
                    <a:pt x="702309" y="616775"/>
                    <a:pt x="703249" y="615835"/>
                  </a:cubicBezTo>
                  <a:cubicBezTo>
                    <a:pt x="711123" y="608025"/>
                    <a:pt x="699033" y="609358"/>
                    <a:pt x="695121" y="607707"/>
                  </a:cubicBezTo>
                  <a:cubicBezTo>
                    <a:pt x="688733" y="605015"/>
                    <a:pt x="690384" y="598347"/>
                    <a:pt x="686498" y="594956"/>
                  </a:cubicBezTo>
                  <a:cubicBezTo>
                    <a:pt x="682625" y="591566"/>
                    <a:pt x="679386" y="596392"/>
                    <a:pt x="676909" y="596938"/>
                  </a:cubicBezTo>
                  <a:cubicBezTo>
                    <a:pt x="675995" y="597141"/>
                    <a:pt x="675004" y="597217"/>
                    <a:pt x="674052" y="597255"/>
                  </a:cubicBezTo>
                  <a:cubicBezTo>
                    <a:pt x="270408" y="991425"/>
                    <a:pt x="15252" y="1536966"/>
                    <a:pt x="634" y="2142197"/>
                  </a:cubicBezTo>
                  <a:cubicBezTo>
                    <a:pt x="1650" y="2143137"/>
                    <a:pt x="2628" y="2144191"/>
                    <a:pt x="3670" y="2145156"/>
                  </a:cubicBezTo>
                  <a:cubicBezTo>
                    <a:pt x="7416" y="2148573"/>
                    <a:pt x="12522" y="2151265"/>
                    <a:pt x="15087" y="2155799"/>
                  </a:cubicBezTo>
                  <a:cubicBezTo>
                    <a:pt x="17665" y="2160346"/>
                    <a:pt x="16116" y="2165477"/>
                    <a:pt x="18783" y="2169947"/>
                  </a:cubicBezTo>
                  <a:cubicBezTo>
                    <a:pt x="21450" y="2174405"/>
                    <a:pt x="25311" y="2173986"/>
                    <a:pt x="28663" y="2178596"/>
                  </a:cubicBezTo>
                  <a:cubicBezTo>
                    <a:pt x="36283" y="2189035"/>
                    <a:pt x="40462" y="2194013"/>
                    <a:pt x="47345" y="2208072"/>
                  </a:cubicBezTo>
                  <a:cubicBezTo>
                    <a:pt x="54216" y="2222131"/>
                    <a:pt x="66078" y="2247214"/>
                    <a:pt x="63931" y="2264930"/>
                  </a:cubicBezTo>
                  <a:cubicBezTo>
                    <a:pt x="63182" y="2270963"/>
                    <a:pt x="59143" y="2268486"/>
                    <a:pt x="57429" y="2271877"/>
                  </a:cubicBezTo>
                  <a:cubicBezTo>
                    <a:pt x="54368" y="2277922"/>
                    <a:pt x="53428" y="2286558"/>
                    <a:pt x="55206" y="2291892"/>
                  </a:cubicBezTo>
                  <a:cubicBezTo>
                    <a:pt x="59905" y="2305951"/>
                    <a:pt x="70154" y="2312377"/>
                    <a:pt x="79781" y="2321496"/>
                  </a:cubicBezTo>
                  <a:cubicBezTo>
                    <a:pt x="84848" y="2326297"/>
                    <a:pt x="88252" y="2333447"/>
                    <a:pt x="92201" y="2337498"/>
                  </a:cubicBezTo>
                  <a:cubicBezTo>
                    <a:pt x="98551" y="2344039"/>
                    <a:pt x="104990" y="2344305"/>
                    <a:pt x="111823" y="2348471"/>
                  </a:cubicBezTo>
                  <a:cubicBezTo>
                    <a:pt x="118643" y="2352611"/>
                    <a:pt x="122326" y="2357247"/>
                    <a:pt x="130428" y="2359177"/>
                  </a:cubicBezTo>
                  <a:cubicBezTo>
                    <a:pt x="138531" y="2361120"/>
                    <a:pt x="143827" y="2364892"/>
                    <a:pt x="151549" y="2369858"/>
                  </a:cubicBezTo>
                  <a:cubicBezTo>
                    <a:pt x="156019" y="2372741"/>
                    <a:pt x="166979" y="2375484"/>
                    <a:pt x="170243" y="2380513"/>
                  </a:cubicBezTo>
                  <a:cubicBezTo>
                    <a:pt x="173507" y="2385529"/>
                    <a:pt x="178015" y="2384082"/>
                    <a:pt x="181698" y="2384844"/>
                  </a:cubicBezTo>
                  <a:cubicBezTo>
                    <a:pt x="185381" y="2385606"/>
                    <a:pt x="184848" y="2386164"/>
                    <a:pt x="186613" y="2387930"/>
                  </a:cubicBezTo>
                  <a:cubicBezTo>
                    <a:pt x="188366" y="2389695"/>
                    <a:pt x="187934" y="2391752"/>
                    <a:pt x="190017" y="2392845"/>
                  </a:cubicBezTo>
                  <a:cubicBezTo>
                    <a:pt x="192100" y="2393924"/>
                    <a:pt x="194119" y="2392819"/>
                    <a:pt x="196253" y="2393492"/>
                  </a:cubicBezTo>
                  <a:cubicBezTo>
                    <a:pt x="198399" y="2394140"/>
                    <a:pt x="199656" y="2396007"/>
                    <a:pt x="201536" y="2397213"/>
                  </a:cubicBezTo>
                  <a:cubicBezTo>
                    <a:pt x="205841" y="2399957"/>
                    <a:pt x="211518" y="2399626"/>
                    <a:pt x="216179" y="2400973"/>
                  </a:cubicBezTo>
                  <a:cubicBezTo>
                    <a:pt x="223392" y="2403068"/>
                    <a:pt x="230263" y="2409837"/>
                    <a:pt x="237337" y="2410155"/>
                  </a:cubicBezTo>
                  <a:cubicBezTo>
                    <a:pt x="244424" y="2410460"/>
                    <a:pt x="246405" y="2404770"/>
                    <a:pt x="251790" y="2402497"/>
                  </a:cubicBezTo>
                  <a:cubicBezTo>
                    <a:pt x="257175" y="2400223"/>
                    <a:pt x="262839" y="2399004"/>
                    <a:pt x="268147" y="2397810"/>
                  </a:cubicBezTo>
                  <a:cubicBezTo>
                    <a:pt x="273443" y="2396629"/>
                    <a:pt x="276377" y="2397988"/>
                    <a:pt x="281012" y="2399944"/>
                  </a:cubicBezTo>
                  <a:cubicBezTo>
                    <a:pt x="282828" y="2400719"/>
                    <a:pt x="284670" y="2401417"/>
                    <a:pt x="286613" y="2401227"/>
                  </a:cubicBezTo>
                  <a:cubicBezTo>
                    <a:pt x="288543" y="2401036"/>
                    <a:pt x="287007" y="2398661"/>
                    <a:pt x="289382" y="2399283"/>
                  </a:cubicBezTo>
                  <a:cubicBezTo>
                    <a:pt x="291769" y="2399906"/>
                    <a:pt x="292646" y="2402497"/>
                    <a:pt x="294068" y="2405138"/>
                  </a:cubicBezTo>
                  <a:cubicBezTo>
                    <a:pt x="295478" y="2407780"/>
                    <a:pt x="295630" y="2412365"/>
                    <a:pt x="299529" y="2413927"/>
                  </a:cubicBezTo>
                  <a:cubicBezTo>
                    <a:pt x="303428" y="2415489"/>
                    <a:pt x="306590" y="2415692"/>
                    <a:pt x="309016" y="2419959"/>
                  </a:cubicBezTo>
                  <a:cubicBezTo>
                    <a:pt x="312343" y="2425776"/>
                    <a:pt x="318871" y="2429802"/>
                    <a:pt x="323316" y="2435085"/>
                  </a:cubicBezTo>
                  <a:cubicBezTo>
                    <a:pt x="324459" y="2436431"/>
                    <a:pt x="326110" y="2437790"/>
                    <a:pt x="326885" y="2439695"/>
                  </a:cubicBezTo>
                  <a:cubicBezTo>
                    <a:pt x="327659" y="2441600"/>
                    <a:pt x="327812" y="2443670"/>
                    <a:pt x="328980" y="2445677"/>
                  </a:cubicBezTo>
                  <a:cubicBezTo>
                    <a:pt x="330149" y="2447709"/>
                    <a:pt x="334009" y="2450071"/>
                    <a:pt x="335978" y="2450503"/>
                  </a:cubicBezTo>
                  <a:cubicBezTo>
                    <a:pt x="337959" y="2450934"/>
                    <a:pt x="338772" y="2450350"/>
                    <a:pt x="340182" y="2450655"/>
                  </a:cubicBezTo>
                  <a:cubicBezTo>
                    <a:pt x="341591" y="2450960"/>
                    <a:pt x="342391" y="2452128"/>
                    <a:pt x="343331" y="2452636"/>
                  </a:cubicBezTo>
                  <a:cubicBezTo>
                    <a:pt x="346925" y="2454579"/>
                    <a:pt x="350824" y="2453728"/>
                    <a:pt x="354393" y="2453843"/>
                  </a:cubicBezTo>
                  <a:cubicBezTo>
                    <a:pt x="357962" y="2453957"/>
                    <a:pt x="361276" y="2455570"/>
                    <a:pt x="364350" y="2455773"/>
                  </a:cubicBezTo>
                  <a:cubicBezTo>
                    <a:pt x="367436" y="2455989"/>
                    <a:pt x="368947" y="2455481"/>
                    <a:pt x="371627" y="2456561"/>
                  </a:cubicBezTo>
                  <a:cubicBezTo>
                    <a:pt x="374319" y="2457653"/>
                    <a:pt x="373735" y="2459596"/>
                    <a:pt x="377164" y="2460752"/>
                  </a:cubicBezTo>
                  <a:cubicBezTo>
                    <a:pt x="380606" y="2461895"/>
                    <a:pt x="385686" y="2463190"/>
                    <a:pt x="388429" y="2466886"/>
                  </a:cubicBezTo>
                  <a:cubicBezTo>
                    <a:pt x="389737" y="2468638"/>
                    <a:pt x="392582" y="2468905"/>
                    <a:pt x="394842" y="2468829"/>
                  </a:cubicBezTo>
                  <a:cubicBezTo>
                    <a:pt x="397090" y="2468753"/>
                    <a:pt x="397992" y="2466733"/>
                    <a:pt x="400646" y="2467533"/>
                  </a:cubicBezTo>
                  <a:cubicBezTo>
                    <a:pt x="403313" y="2468346"/>
                    <a:pt x="404939" y="2472817"/>
                    <a:pt x="407962" y="2473629"/>
                  </a:cubicBezTo>
                  <a:cubicBezTo>
                    <a:pt x="410984" y="2474429"/>
                    <a:pt x="413765" y="2471191"/>
                    <a:pt x="416674" y="2471458"/>
                  </a:cubicBezTo>
                  <a:cubicBezTo>
                    <a:pt x="419582" y="2471724"/>
                    <a:pt x="420357" y="2474658"/>
                    <a:pt x="421881" y="2476411"/>
                  </a:cubicBezTo>
                  <a:cubicBezTo>
                    <a:pt x="423405" y="2478176"/>
                    <a:pt x="425767" y="2478633"/>
                    <a:pt x="427342" y="2479687"/>
                  </a:cubicBezTo>
                  <a:cubicBezTo>
                    <a:pt x="432257" y="2482989"/>
                    <a:pt x="432752" y="2487968"/>
                    <a:pt x="436067" y="2492400"/>
                  </a:cubicBezTo>
                  <a:cubicBezTo>
                    <a:pt x="437222" y="2493937"/>
                    <a:pt x="439648" y="2493746"/>
                    <a:pt x="441007" y="2495207"/>
                  </a:cubicBezTo>
                  <a:cubicBezTo>
                    <a:pt x="442366" y="2496667"/>
                    <a:pt x="442125" y="2498661"/>
                    <a:pt x="442988" y="2500452"/>
                  </a:cubicBezTo>
                  <a:cubicBezTo>
                    <a:pt x="445122" y="2504948"/>
                    <a:pt x="448221" y="2506713"/>
                    <a:pt x="451142" y="2511298"/>
                  </a:cubicBezTo>
                  <a:cubicBezTo>
                    <a:pt x="454063" y="2515882"/>
                    <a:pt x="457390" y="2523032"/>
                    <a:pt x="460413" y="2528011"/>
                  </a:cubicBezTo>
                  <a:cubicBezTo>
                    <a:pt x="461302" y="2529471"/>
                    <a:pt x="463245" y="2530843"/>
                    <a:pt x="463854" y="2531986"/>
                  </a:cubicBezTo>
                  <a:cubicBezTo>
                    <a:pt x="466064" y="2536139"/>
                    <a:pt x="463880" y="2537053"/>
                    <a:pt x="461505" y="2540101"/>
                  </a:cubicBezTo>
                  <a:cubicBezTo>
                    <a:pt x="459143" y="2543149"/>
                    <a:pt x="457987" y="2547340"/>
                    <a:pt x="459168" y="2550858"/>
                  </a:cubicBezTo>
                  <a:cubicBezTo>
                    <a:pt x="460349" y="2554376"/>
                    <a:pt x="463715" y="2553335"/>
                    <a:pt x="466140" y="2553208"/>
                  </a:cubicBezTo>
                  <a:cubicBezTo>
                    <a:pt x="468566" y="2553093"/>
                    <a:pt x="469950" y="2553512"/>
                    <a:pt x="471462" y="2554719"/>
                  </a:cubicBezTo>
                  <a:cubicBezTo>
                    <a:pt x="477608" y="2559634"/>
                    <a:pt x="477392" y="2554681"/>
                    <a:pt x="483768" y="2553627"/>
                  </a:cubicBezTo>
                  <a:cubicBezTo>
                    <a:pt x="487248" y="2553068"/>
                    <a:pt x="488365" y="2558910"/>
                    <a:pt x="490677" y="2561221"/>
                  </a:cubicBezTo>
                  <a:cubicBezTo>
                    <a:pt x="492988" y="2563545"/>
                    <a:pt x="495947" y="2566581"/>
                    <a:pt x="498995" y="2568409"/>
                  </a:cubicBezTo>
                  <a:cubicBezTo>
                    <a:pt x="502043" y="2570226"/>
                    <a:pt x="506818" y="2571915"/>
                    <a:pt x="508152" y="2575242"/>
                  </a:cubicBezTo>
                  <a:cubicBezTo>
                    <a:pt x="509485" y="2578569"/>
                    <a:pt x="506526" y="2580627"/>
                    <a:pt x="506844" y="2583497"/>
                  </a:cubicBezTo>
                  <a:cubicBezTo>
                    <a:pt x="507149" y="2586367"/>
                    <a:pt x="508012" y="2588615"/>
                    <a:pt x="509955" y="2590457"/>
                  </a:cubicBezTo>
                  <a:cubicBezTo>
                    <a:pt x="515086" y="2595321"/>
                    <a:pt x="520064" y="2593555"/>
                    <a:pt x="526402" y="2593047"/>
                  </a:cubicBezTo>
                  <a:cubicBezTo>
                    <a:pt x="532739" y="2592514"/>
                    <a:pt x="538251" y="2592857"/>
                    <a:pt x="544728" y="2593873"/>
                  </a:cubicBezTo>
                  <a:cubicBezTo>
                    <a:pt x="551218" y="2594889"/>
                    <a:pt x="556145" y="2596870"/>
                    <a:pt x="558507" y="2603893"/>
                  </a:cubicBezTo>
                  <a:cubicBezTo>
                    <a:pt x="559206" y="2605951"/>
                    <a:pt x="560412" y="2610662"/>
                    <a:pt x="562648" y="2611678"/>
                  </a:cubicBezTo>
                  <a:cubicBezTo>
                    <a:pt x="564870" y="2612694"/>
                    <a:pt x="565721" y="2609367"/>
                    <a:pt x="566877" y="2609850"/>
                  </a:cubicBezTo>
                  <a:cubicBezTo>
                    <a:pt x="572122" y="2612059"/>
                    <a:pt x="572782" y="2616733"/>
                    <a:pt x="576833" y="2620264"/>
                  </a:cubicBezTo>
                  <a:cubicBezTo>
                    <a:pt x="577875" y="2621165"/>
                    <a:pt x="580478" y="2622321"/>
                    <a:pt x="581926" y="2621127"/>
                  </a:cubicBezTo>
                  <a:cubicBezTo>
                    <a:pt x="583374" y="2619921"/>
                    <a:pt x="582371" y="2617127"/>
                    <a:pt x="583412" y="2615895"/>
                  </a:cubicBezTo>
                  <a:cubicBezTo>
                    <a:pt x="586282" y="2612504"/>
                    <a:pt x="591946" y="2614180"/>
                    <a:pt x="592035" y="2608719"/>
                  </a:cubicBezTo>
                  <a:cubicBezTo>
                    <a:pt x="592137" y="2603271"/>
                    <a:pt x="584212" y="2603881"/>
                    <a:pt x="583577" y="2598039"/>
                  </a:cubicBezTo>
                  <a:cubicBezTo>
                    <a:pt x="582955" y="2592197"/>
                    <a:pt x="592201" y="2591790"/>
                    <a:pt x="595655" y="2587739"/>
                  </a:cubicBezTo>
                  <a:cubicBezTo>
                    <a:pt x="600836" y="2581643"/>
                    <a:pt x="601192" y="2572397"/>
                    <a:pt x="611441" y="2573464"/>
                  </a:cubicBezTo>
                  <a:cubicBezTo>
                    <a:pt x="611593" y="2573464"/>
                    <a:pt x="611733" y="2573528"/>
                    <a:pt x="611885" y="2573642"/>
                  </a:cubicBezTo>
                  <a:cubicBezTo>
                    <a:pt x="616318" y="2577211"/>
                    <a:pt x="620356" y="2581630"/>
                    <a:pt x="623633" y="2586164"/>
                  </a:cubicBezTo>
                  <a:cubicBezTo>
                    <a:pt x="626922" y="2590698"/>
                    <a:pt x="627011" y="2595956"/>
                    <a:pt x="628789" y="2600896"/>
                  </a:cubicBezTo>
                  <a:cubicBezTo>
                    <a:pt x="630567" y="2605836"/>
                    <a:pt x="635038" y="2609494"/>
                    <a:pt x="637933" y="2613228"/>
                  </a:cubicBezTo>
                  <a:cubicBezTo>
                    <a:pt x="640829" y="2616962"/>
                    <a:pt x="642785" y="2619730"/>
                    <a:pt x="644169" y="2623820"/>
                  </a:cubicBezTo>
                  <a:cubicBezTo>
                    <a:pt x="645553" y="2627922"/>
                    <a:pt x="643788" y="2629636"/>
                    <a:pt x="647052" y="2633459"/>
                  </a:cubicBezTo>
                  <a:cubicBezTo>
                    <a:pt x="653630" y="2641142"/>
                    <a:pt x="659256" y="2650261"/>
                    <a:pt x="654062" y="2660370"/>
                  </a:cubicBezTo>
                  <a:cubicBezTo>
                    <a:pt x="652818" y="2662808"/>
                    <a:pt x="649770" y="2661932"/>
                    <a:pt x="649744" y="2664561"/>
                  </a:cubicBezTo>
                  <a:cubicBezTo>
                    <a:pt x="649706" y="2667203"/>
                    <a:pt x="651713" y="2667876"/>
                    <a:pt x="652602" y="2669921"/>
                  </a:cubicBezTo>
                  <a:cubicBezTo>
                    <a:pt x="653491" y="2671953"/>
                    <a:pt x="653643" y="2673667"/>
                    <a:pt x="653808" y="2675839"/>
                  </a:cubicBezTo>
                  <a:cubicBezTo>
                    <a:pt x="654253" y="2681833"/>
                    <a:pt x="654621" y="2687027"/>
                    <a:pt x="653567" y="2693238"/>
                  </a:cubicBezTo>
                  <a:cubicBezTo>
                    <a:pt x="653224" y="2695270"/>
                    <a:pt x="651332" y="2697518"/>
                    <a:pt x="652843" y="2700096"/>
                  </a:cubicBezTo>
                  <a:cubicBezTo>
                    <a:pt x="654342" y="2702661"/>
                    <a:pt x="657948" y="2701023"/>
                    <a:pt x="659853" y="2704401"/>
                  </a:cubicBezTo>
                  <a:cubicBezTo>
                    <a:pt x="661771" y="2707767"/>
                    <a:pt x="661835" y="2713939"/>
                    <a:pt x="660514" y="2718130"/>
                  </a:cubicBezTo>
                  <a:cubicBezTo>
                    <a:pt x="657085" y="2729039"/>
                    <a:pt x="651814" y="2737777"/>
                    <a:pt x="642035" y="2743758"/>
                  </a:cubicBezTo>
                  <a:cubicBezTo>
                    <a:pt x="635685" y="2747645"/>
                    <a:pt x="628916" y="2745003"/>
                    <a:pt x="624497" y="2752064"/>
                  </a:cubicBezTo>
                  <a:cubicBezTo>
                    <a:pt x="620064" y="2759125"/>
                    <a:pt x="623760" y="2769514"/>
                    <a:pt x="621525" y="2777324"/>
                  </a:cubicBezTo>
                  <a:cubicBezTo>
                    <a:pt x="619290" y="2785135"/>
                    <a:pt x="610806" y="2785922"/>
                    <a:pt x="604507" y="2787408"/>
                  </a:cubicBezTo>
                  <a:cubicBezTo>
                    <a:pt x="598208" y="2788881"/>
                    <a:pt x="593369" y="2787726"/>
                    <a:pt x="593839" y="2795333"/>
                  </a:cubicBezTo>
                  <a:cubicBezTo>
                    <a:pt x="594080" y="2799461"/>
                    <a:pt x="599211" y="2802585"/>
                    <a:pt x="598525" y="2807284"/>
                  </a:cubicBezTo>
                  <a:cubicBezTo>
                    <a:pt x="597852" y="2811970"/>
                    <a:pt x="594906" y="2814688"/>
                    <a:pt x="593648" y="2819692"/>
                  </a:cubicBezTo>
                  <a:cubicBezTo>
                    <a:pt x="592378" y="2824708"/>
                    <a:pt x="592239" y="2830715"/>
                    <a:pt x="587286" y="2834360"/>
                  </a:cubicBezTo>
                  <a:cubicBezTo>
                    <a:pt x="584517" y="2836392"/>
                    <a:pt x="582828" y="2838297"/>
                    <a:pt x="582980" y="2842094"/>
                  </a:cubicBezTo>
                  <a:cubicBezTo>
                    <a:pt x="583133" y="2845892"/>
                    <a:pt x="583234" y="2851632"/>
                    <a:pt x="583476" y="2855048"/>
                  </a:cubicBezTo>
                  <a:cubicBezTo>
                    <a:pt x="583704" y="2858465"/>
                    <a:pt x="583717" y="2860357"/>
                    <a:pt x="583145" y="2863075"/>
                  </a:cubicBezTo>
                  <a:cubicBezTo>
                    <a:pt x="582574" y="2865780"/>
                    <a:pt x="581012" y="2866555"/>
                    <a:pt x="580961" y="2869374"/>
                  </a:cubicBezTo>
                  <a:cubicBezTo>
                    <a:pt x="580910" y="2872193"/>
                    <a:pt x="582955" y="2876232"/>
                    <a:pt x="585952" y="2876638"/>
                  </a:cubicBezTo>
                  <a:cubicBezTo>
                    <a:pt x="588949" y="2877032"/>
                    <a:pt x="590105" y="2880829"/>
                    <a:pt x="591299" y="2881947"/>
                  </a:cubicBezTo>
                  <a:cubicBezTo>
                    <a:pt x="597128" y="2887332"/>
                    <a:pt x="602945" y="2880702"/>
                    <a:pt x="608152" y="2886468"/>
                  </a:cubicBezTo>
                  <a:cubicBezTo>
                    <a:pt x="611771" y="2890469"/>
                    <a:pt x="607948" y="2896958"/>
                    <a:pt x="605281" y="2901137"/>
                  </a:cubicBezTo>
                  <a:cubicBezTo>
                    <a:pt x="604659" y="2902115"/>
                    <a:pt x="604723" y="2903550"/>
                    <a:pt x="603376" y="2904566"/>
                  </a:cubicBezTo>
                  <a:cubicBezTo>
                    <a:pt x="602030" y="2905582"/>
                    <a:pt x="598817" y="2905925"/>
                    <a:pt x="597077" y="2906534"/>
                  </a:cubicBezTo>
                  <a:cubicBezTo>
                    <a:pt x="595325" y="2907144"/>
                    <a:pt x="593966" y="2908630"/>
                    <a:pt x="592569" y="2909481"/>
                  </a:cubicBezTo>
                  <a:cubicBezTo>
                    <a:pt x="591172" y="2910331"/>
                    <a:pt x="590257" y="2910370"/>
                    <a:pt x="589076" y="2911500"/>
                  </a:cubicBezTo>
                  <a:cubicBezTo>
                    <a:pt x="587882" y="2912618"/>
                    <a:pt x="587755" y="2914319"/>
                    <a:pt x="586473" y="2915640"/>
                  </a:cubicBezTo>
                  <a:cubicBezTo>
                    <a:pt x="585203" y="2916948"/>
                    <a:pt x="584441" y="2917304"/>
                    <a:pt x="582599" y="2918866"/>
                  </a:cubicBezTo>
                  <a:cubicBezTo>
                    <a:pt x="580745" y="2920415"/>
                    <a:pt x="578027" y="2925025"/>
                    <a:pt x="577481" y="2927616"/>
                  </a:cubicBezTo>
                  <a:cubicBezTo>
                    <a:pt x="576935" y="2930207"/>
                    <a:pt x="576795" y="2933382"/>
                    <a:pt x="577646" y="2935160"/>
                  </a:cubicBezTo>
                  <a:cubicBezTo>
                    <a:pt x="578497" y="2936938"/>
                    <a:pt x="579005" y="2935617"/>
                    <a:pt x="579678" y="2936786"/>
                  </a:cubicBezTo>
                  <a:cubicBezTo>
                    <a:pt x="580377" y="2937967"/>
                    <a:pt x="580643" y="2938411"/>
                    <a:pt x="580872" y="2939923"/>
                  </a:cubicBezTo>
                  <a:cubicBezTo>
                    <a:pt x="581088" y="2941447"/>
                    <a:pt x="580313" y="2943783"/>
                    <a:pt x="579272" y="2944977"/>
                  </a:cubicBezTo>
                  <a:cubicBezTo>
                    <a:pt x="578230" y="2946184"/>
                    <a:pt x="578002" y="2946958"/>
                    <a:pt x="578497" y="2948330"/>
                  </a:cubicBezTo>
                  <a:cubicBezTo>
                    <a:pt x="578980" y="2949702"/>
                    <a:pt x="579615" y="2950349"/>
                    <a:pt x="581050" y="2950679"/>
                  </a:cubicBezTo>
                  <a:cubicBezTo>
                    <a:pt x="582485" y="2951010"/>
                    <a:pt x="582866" y="2950108"/>
                    <a:pt x="584415" y="2951238"/>
                  </a:cubicBezTo>
                  <a:cubicBezTo>
                    <a:pt x="585977" y="2952381"/>
                    <a:pt x="587095" y="2956839"/>
                    <a:pt x="586549" y="2958503"/>
                  </a:cubicBezTo>
                  <a:cubicBezTo>
                    <a:pt x="585215" y="2962617"/>
                    <a:pt x="581837" y="2964205"/>
                    <a:pt x="579462" y="2966910"/>
                  </a:cubicBezTo>
                  <a:cubicBezTo>
                    <a:pt x="577087" y="2969615"/>
                    <a:pt x="577037" y="2972155"/>
                    <a:pt x="579589" y="2974327"/>
                  </a:cubicBezTo>
                  <a:cubicBezTo>
                    <a:pt x="585952" y="2979788"/>
                    <a:pt x="594563" y="2980867"/>
                    <a:pt x="601611" y="2984779"/>
                  </a:cubicBezTo>
                  <a:cubicBezTo>
                    <a:pt x="605612" y="2986989"/>
                    <a:pt x="607186" y="2991256"/>
                    <a:pt x="610527" y="2993948"/>
                  </a:cubicBezTo>
                  <a:cubicBezTo>
                    <a:pt x="613854" y="2996641"/>
                    <a:pt x="617601" y="2999460"/>
                    <a:pt x="619328" y="3003143"/>
                  </a:cubicBezTo>
                  <a:cubicBezTo>
                    <a:pt x="621055" y="3006801"/>
                    <a:pt x="620407" y="3010192"/>
                    <a:pt x="622338" y="3013468"/>
                  </a:cubicBezTo>
                  <a:cubicBezTo>
                    <a:pt x="624281" y="3016745"/>
                    <a:pt x="627418" y="3018383"/>
                    <a:pt x="630123" y="3020885"/>
                  </a:cubicBezTo>
                  <a:cubicBezTo>
                    <a:pt x="632828" y="3023400"/>
                    <a:pt x="635609" y="3025482"/>
                    <a:pt x="637108" y="3029000"/>
                  </a:cubicBezTo>
                  <a:cubicBezTo>
                    <a:pt x="638619" y="3032506"/>
                    <a:pt x="637984" y="3036595"/>
                    <a:pt x="639102" y="3040227"/>
                  </a:cubicBezTo>
                  <a:cubicBezTo>
                    <a:pt x="640206" y="3043859"/>
                    <a:pt x="642061" y="3045764"/>
                    <a:pt x="643889" y="3049346"/>
                  </a:cubicBezTo>
                  <a:cubicBezTo>
                    <a:pt x="645718" y="3052927"/>
                    <a:pt x="645998" y="3055835"/>
                    <a:pt x="647865" y="3060496"/>
                  </a:cubicBezTo>
                  <a:cubicBezTo>
                    <a:pt x="649731" y="3065145"/>
                    <a:pt x="654646" y="3071888"/>
                    <a:pt x="656158" y="3077489"/>
                  </a:cubicBezTo>
                  <a:cubicBezTo>
                    <a:pt x="657682" y="3083064"/>
                    <a:pt x="658406" y="3089198"/>
                    <a:pt x="661339" y="3094164"/>
                  </a:cubicBezTo>
                  <a:cubicBezTo>
                    <a:pt x="664286" y="3099117"/>
                    <a:pt x="664082" y="3105188"/>
                    <a:pt x="666165" y="3110052"/>
                  </a:cubicBezTo>
                  <a:cubicBezTo>
                    <a:pt x="668261" y="3114929"/>
                    <a:pt x="672820" y="3115970"/>
                    <a:pt x="676122" y="3119247"/>
                  </a:cubicBezTo>
                  <a:cubicBezTo>
                    <a:pt x="679424" y="3122510"/>
                    <a:pt x="680885" y="3126117"/>
                    <a:pt x="683488" y="3129800"/>
                  </a:cubicBezTo>
                  <a:cubicBezTo>
                    <a:pt x="686092" y="3133483"/>
                    <a:pt x="690397" y="3136341"/>
                    <a:pt x="692632" y="3140252"/>
                  </a:cubicBezTo>
                  <a:cubicBezTo>
                    <a:pt x="697141" y="3148139"/>
                    <a:pt x="698474" y="3156927"/>
                    <a:pt x="703173" y="3164738"/>
                  </a:cubicBezTo>
                  <a:cubicBezTo>
                    <a:pt x="705624" y="3168815"/>
                    <a:pt x="711733" y="3171748"/>
                    <a:pt x="710628" y="3177171"/>
                  </a:cubicBezTo>
                  <a:cubicBezTo>
                    <a:pt x="709523" y="3182594"/>
                    <a:pt x="705738" y="3185617"/>
                    <a:pt x="709066" y="3190875"/>
                  </a:cubicBezTo>
                  <a:cubicBezTo>
                    <a:pt x="712393" y="3196132"/>
                    <a:pt x="717930" y="3199028"/>
                    <a:pt x="722553" y="3203130"/>
                  </a:cubicBezTo>
                  <a:cubicBezTo>
                    <a:pt x="724763" y="3205086"/>
                    <a:pt x="725804" y="3207499"/>
                    <a:pt x="727836" y="3209886"/>
                  </a:cubicBezTo>
                  <a:cubicBezTo>
                    <a:pt x="729881" y="3212287"/>
                    <a:pt x="733132" y="3214255"/>
                    <a:pt x="735761" y="3216300"/>
                  </a:cubicBezTo>
                  <a:cubicBezTo>
                    <a:pt x="740384" y="3219919"/>
                    <a:pt x="745464" y="3224187"/>
                    <a:pt x="750620" y="3226777"/>
                  </a:cubicBezTo>
                  <a:cubicBezTo>
                    <a:pt x="755789" y="3229368"/>
                    <a:pt x="760945" y="3233496"/>
                    <a:pt x="763981" y="3237560"/>
                  </a:cubicBezTo>
                  <a:cubicBezTo>
                    <a:pt x="766991" y="3241611"/>
                    <a:pt x="767245" y="3245789"/>
                    <a:pt x="771461" y="3247605"/>
                  </a:cubicBezTo>
                  <a:cubicBezTo>
                    <a:pt x="775665" y="3249422"/>
                    <a:pt x="779259" y="3245942"/>
                    <a:pt x="783196" y="3247212"/>
                  </a:cubicBezTo>
                  <a:cubicBezTo>
                    <a:pt x="787145" y="3248482"/>
                    <a:pt x="789076" y="3251644"/>
                    <a:pt x="791971" y="3254146"/>
                  </a:cubicBezTo>
                  <a:cubicBezTo>
                    <a:pt x="794880" y="3256648"/>
                    <a:pt x="799668" y="3257702"/>
                    <a:pt x="802424" y="3259531"/>
                  </a:cubicBezTo>
                  <a:cubicBezTo>
                    <a:pt x="805179" y="3261372"/>
                    <a:pt x="803389" y="3262718"/>
                    <a:pt x="805510" y="3264687"/>
                  </a:cubicBezTo>
                  <a:cubicBezTo>
                    <a:pt x="807618" y="3266668"/>
                    <a:pt x="808913" y="3267189"/>
                    <a:pt x="811974" y="3269195"/>
                  </a:cubicBezTo>
                  <a:cubicBezTo>
                    <a:pt x="815035" y="3271202"/>
                    <a:pt x="820318" y="3273310"/>
                    <a:pt x="822464" y="3277552"/>
                  </a:cubicBezTo>
                  <a:cubicBezTo>
                    <a:pt x="824610" y="3281794"/>
                    <a:pt x="822959" y="3287395"/>
                    <a:pt x="827481" y="3290874"/>
                  </a:cubicBezTo>
                  <a:cubicBezTo>
                    <a:pt x="830084" y="3292868"/>
                    <a:pt x="834885" y="3290862"/>
                    <a:pt x="838161" y="3292030"/>
                  </a:cubicBezTo>
                  <a:cubicBezTo>
                    <a:pt x="841438" y="3293186"/>
                    <a:pt x="844715" y="3295777"/>
                    <a:pt x="847089" y="3298304"/>
                  </a:cubicBezTo>
                  <a:cubicBezTo>
                    <a:pt x="854887" y="3306610"/>
                    <a:pt x="857846" y="3314534"/>
                    <a:pt x="860539" y="3325710"/>
                  </a:cubicBezTo>
                  <a:cubicBezTo>
                    <a:pt x="861428" y="3329457"/>
                    <a:pt x="863561" y="3333546"/>
                    <a:pt x="864438" y="3338106"/>
                  </a:cubicBezTo>
                  <a:cubicBezTo>
                    <a:pt x="865301" y="3342665"/>
                    <a:pt x="864831" y="3349853"/>
                    <a:pt x="866914" y="3354425"/>
                  </a:cubicBezTo>
                  <a:cubicBezTo>
                    <a:pt x="869010" y="3358997"/>
                    <a:pt x="870597" y="3365766"/>
                    <a:pt x="870330" y="3369843"/>
                  </a:cubicBezTo>
                  <a:cubicBezTo>
                    <a:pt x="870051" y="3373920"/>
                    <a:pt x="869378" y="3375240"/>
                    <a:pt x="869581" y="3378327"/>
                  </a:cubicBezTo>
                  <a:cubicBezTo>
                    <a:pt x="869784" y="3381400"/>
                    <a:pt x="870927" y="3383622"/>
                    <a:pt x="871575" y="3386251"/>
                  </a:cubicBezTo>
                  <a:cubicBezTo>
                    <a:pt x="872235" y="3388868"/>
                    <a:pt x="873747" y="3391598"/>
                    <a:pt x="874991" y="3393351"/>
                  </a:cubicBezTo>
                  <a:cubicBezTo>
                    <a:pt x="876236" y="3395103"/>
                    <a:pt x="876287" y="3394100"/>
                    <a:pt x="877531" y="3395738"/>
                  </a:cubicBezTo>
                  <a:cubicBezTo>
                    <a:pt x="878751" y="3397377"/>
                    <a:pt x="880148" y="3399193"/>
                    <a:pt x="880935" y="3401707"/>
                  </a:cubicBezTo>
                  <a:cubicBezTo>
                    <a:pt x="881710" y="3404222"/>
                    <a:pt x="882357" y="3407156"/>
                    <a:pt x="883132" y="3410191"/>
                  </a:cubicBezTo>
                  <a:cubicBezTo>
                    <a:pt x="883907" y="3413213"/>
                    <a:pt x="885101" y="3418331"/>
                    <a:pt x="885507" y="3421354"/>
                  </a:cubicBezTo>
                  <a:cubicBezTo>
                    <a:pt x="885926" y="3424377"/>
                    <a:pt x="885812" y="3425837"/>
                    <a:pt x="886104" y="3428606"/>
                  </a:cubicBezTo>
                  <a:cubicBezTo>
                    <a:pt x="886383" y="3431374"/>
                    <a:pt x="886828" y="3433432"/>
                    <a:pt x="887552" y="3436518"/>
                  </a:cubicBezTo>
                  <a:cubicBezTo>
                    <a:pt x="888288" y="3439604"/>
                    <a:pt x="889469" y="3445929"/>
                    <a:pt x="889952" y="3448761"/>
                  </a:cubicBezTo>
                  <a:cubicBezTo>
                    <a:pt x="890447" y="3451618"/>
                    <a:pt x="890181" y="3452368"/>
                    <a:pt x="889660" y="3454285"/>
                  </a:cubicBezTo>
                  <a:cubicBezTo>
                    <a:pt x="889139" y="3456203"/>
                    <a:pt x="888250" y="3455225"/>
                    <a:pt x="887641" y="3457105"/>
                  </a:cubicBezTo>
                  <a:cubicBezTo>
                    <a:pt x="887031" y="3458972"/>
                    <a:pt x="886409" y="3460038"/>
                    <a:pt x="886396" y="3462769"/>
                  </a:cubicBezTo>
                  <a:cubicBezTo>
                    <a:pt x="886371" y="3465525"/>
                    <a:pt x="886447" y="3470490"/>
                    <a:pt x="888428" y="3473196"/>
                  </a:cubicBezTo>
                  <a:cubicBezTo>
                    <a:pt x="890409" y="3475888"/>
                    <a:pt x="892619" y="3471989"/>
                    <a:pt x="894803" y="3474148"/>
                  </a:cubicBezTo>
                  <a:cubicBezTo>
                    <a:pt x="896988" y="3476307"/>
                    <a:pt x="895540" y="3479888"/>
                    <a:pt x="895819" y="3482848"/>
                  </a:cubicBezTo>
                  <a:cubicBezTo>
                    <a:pt x="896099" y="3485819"/>
                    <a:pt x="898105" y="3490734"/>
                    <a:pt x="899185" y="3492982"/>
                  </a:cubicBezTo>
                  <a:cubicBezTo>
                    <a:pt x="900264" y="3495230"/>
                    <a:pt x="900315" y="3495941"/>
                    <a:pt x="900772" y="3497605"/>
                  </a:cubicBezTo>
                  <a:cubicBezTo>
                    <a:pt x="901217" y="3499269"/>
                    <a:pt x="900734" y="3499713"/>
                    <a:pt x="901420" y="3501237"/>
                  </a:cubicBezTo>
                  <a:cubicBezTo>
                    <a:pt x="902106" y="3502761"/>
                    <a:pt x="903528" y="3504755"/>
                    <a:pt x="903528" y="3506622"/>
                  </a:cubicBezTo>
                  <a:cubicBezTo>
                    <a:pt x="903528" y="3515245"/>
                    <a:pt x="912799" y="3523005"/>
                    <a:pt x="916546" y="3528517"/>
                  </a:cubicBezTo>
                  <a:cubicBezTo>
                    <a:pt x="920292" y="3534016"/>
                    <a:pt x="919645" y="3538169"/>
                    <a:pt x="920788" y="3542538"/>
                  </a:cubicBezTo>
                  <a:cubicBezTo>
                    <a:pt x="921931" y="3546906"/>
                    <a:pt x="920546" y="3551313"/>
                    <a:pt x="921804" y="3554107"/>
                  </a:cubicBezTo>
                  <a:cubicBezTo>
                    <a:pt x="925423" y="3562083"/>
                    <a:pt x="931849" y="3566096"/>
                    <a:pt x="936040" y="3572713"/>
                  </a:cubicBezTo>
                  <a:cubicBezTo>
                    <a:pt x="938415" y="3576447"/>
                    <a:pt x="937094" y="3579139"/>
                    <a:pt x="937894" y="3583012"/>
                  </a:cubicBezTo>
                  <a:cubicBezTo>
                    <a:pt x="938707" y="3586873"/>
                    <a:pt x="940460" y="3590658"/>
                    <a:pt x="941565" y="3594379"/>
                  </a:cubicBezTo>
                  <a:cubicBezTo>
                    <a:pt x="942657" y="3598100"/>
                    <a:pt x="942124" y="3600805"/>
                    <a:pt x="944181" y="3604450"/>
                  </a:cubicBezTo>
                  <a:cubicBezTo>
                    <a:pt x="946251" y="3608095"/>
                    <a:pt x="950899" y="3612489"/>
                    <a:pt x="952855" y="3616350"/>
                  </a:cubicBezTo>
                  <a:cubicBezTo>
                    <a:pt x="954798" y="3620211"/>
                    <a:pt x="956017" y="3626764"/>
                    <a:pt x="956614" y="3629812"/>
                  </a:cubicBezTo>
                  <a:cubicBezTo>
                    <a:pt x="957199" y="3632860"/>
                    <a:pt x="956335" y="3631285"/>
                    <a:pt x="956640" y="3633279"/>
                  </a:cubicBezTo>
                  <a:cubicBezTo>
                    <a:pt x="956944" y="3635260"/>
                    <a:pt x="958494" y="3637978"/>
                    <a:pt x="959218" y="3639426"/>
                  </a:cubicBezTo>
                  <a:cubicBezTo>
                    <a:pt x="959954" y="3640874"/>
                    <a:pt x="960577" y="3641826"/>
                    <a:pt x="961174" y="3642614"/>
                  </a:cubicBezTo>
                  <a:cubicBezTo>
                    <a:pt x="964628" y="3647236"/>
                    <a:pt x="966520" y="3651770"/>
                    <a:pt x="968743" y="3656952"/>
                  </a:cubicBezTo>
                  <a:cubicBezTo>
                    <a:pt x="970953" y="3662159"/>
                    <a:pt x="976604" y="3668877"/>
                    <a:pt x="979474" y="3672738"/>
                  </a:cubicBezTo>
                  <a:cubicBezTo>
                    <a:pt x="982332" y="3676599"/>
                    <a:pt x="985646" y="3678897"/>
                    <a:pt x="988098" y="3680841"/>
                  </a:cubicBezTo>
                  <a:cubicBezTo>
                    <a:pt x="993152" y="3684828"/>
                    <a:pt x="992124" y="3689235"/>
                    <a:pt x="993990" y="3693579"/>
                  </a:cubicBezTo>
                  <a:cubicBezTo>
                    <a:pt x="995845" y="3697922"/>
                    <a:pt x="999591" y="3697681"/>
                    <a:pt x="1001382" y="3701059"/>
                  </a:cubicBezTo>
                  <a:cubicBezTo>
                    <a:pt x="1003173" y="3704424"/>
                    <a:pt x="1001331" y="3704945"/>
                    <a:pt x="1002258" y="3708933"/>
                  </a:cubicBezTo>
                  <a:cubicBezTo>
                    <a:pt x="1003185" y="3712921"/>
                    <a:pt x="1007389" y="3718306"/>
                    <a:pt x="1010399" y="3721747"/>
                  </a:cubicBezTo>
                  <a:cubicBezTo>
                    <a:pt x="1013421" y="3725202"/>
                    <a:pt x="1017562" y="3729532"/>
                    <a:pt x="1021156" y="3731602"/>
                  </a:cubicBezTo>
                  <a:cubicBezTo>
                    <a:pt x="1024737" y="3733660"/>
                    <a:pt x="1028204" y="3734676"/>
                    <a:pt x="1030922" y="3736594"/>
                  </a:cubicBezTo>
                  <a:cubicBezTo>
                    <a:pt x="1033627" y="3738511"/>
                    <a:pt x="1034757" y="3740467"/>
                    <a:pt x="1036675" y="3742372"/>
                  </a:cubicBezTo>
                  <a:cubicBezTo>
                    <a:pt x="1038605" y="3744264"/>
                    <a:pt x="1039317" y="3745903"/>
                    <a:pt x="1039876" y="3748176"/>
                  </a:cubicBezTo>
                  <a:cubicBezTo>
                    <a:pt x="1040434" y="3750437"/>
                    <a:pt x="1040599" y="3751465"/>
                    <a:pt x="1042327" y="3753053"/>
                  </a:cubicBezTo>
                  <a:cubicBezTo>
                    <a:pt x="1044054" y="3754640"/>
                    <a:pt x="1047432" y="3756456"/>
                    <a:pt x="1049324" y="3757371"/>
                  </a:cubicBezTo>
                  <a:cubicBezTo>
                    <a:pt x="1054036" y="3759644"/>
                    <a:pt x="1058519" y="3762616"/>
                    <a:pt x="1062240" y="3765448"/>
                  </a:cubicBezTo>
                  <a:cubicBezTo>
                    <a:pt x="1065961" y="3768293"/>
                    <a:pt x="1068476" y="3772128"/>
                    <a:pt x="1070813" y="3775252"/>
                  </a:cubicBezTo>
                  <a:cubicBezTo>
                    <a:pt x="1073162" y="3778377"/>
                    <a:pt x="1074927" y="3779545"/>
                    <a:pt x="1076858" y="3782415"/>
                  </a:cubicBezTo>
                  <a:cubicBezTo>
                    <a:pt x="1078788" y="3785298"/>
                    <a:pt x="1077175" y="3787559"/>
                    <a:pt x="1080719" y="3789845"/>
                  </a:cubicBezTo>
                  <a:cubicBezTo>
                    <a:pt x="1084262" y="3792131"/>
                    <a:pt x="1091272" y="3791966"/>
                    <a:pt x="1093838" y="3796322"/>
                  </a:cubicBezTo>
                  <a:cubicBezTo>
                    <a:pt x="1096403" y="3800678"/>
                    <a:pt x="1094244" y="3805110"/>
                    <a:pt x="1094955" y="3809923"/>
                  </a:cubicBezTo>
                  <a:cubicBezTo>
                    <a:pt x="1095146" y="3811231"/>
                    <a:pt x="1095184" y="3812476"/>
                    <a:pt x="1096962" y="3813302"/>
                  </a:cubicBezTo>
                  <a:cubicBezTo>
                    <a:pt x="1098740" y="3814114"/>
                    <a:pt x="1101382" y="3813238"/>
                    <a:pt x="1103426" y="3814686"/>
                  </a:cubicBezTo>
                  <a:cubicBezTo>
                    <a:pt x="1105458" y="3816146"/>
                    <a:pt x="1106449" y="3816959"/>
                    <a:pt x="1107693" y="3819994"/>
                  </a:cubicBezTo>
                  <a:cubicBezTo>
                    <a:pt x="1108913" y="3823030"/>
                    <a:pt x="1109332" y="3827322"/>
                    <a:pt x="1110741" y="3831209"/>
                  </a:cubicBezTo>
                  <a:cubicBezTo>
                    <a:pt x="1112164" y="3835082"/>
                    <a:pt x="1114247" y="3839133"/>
                    <a:pt x="1116012" y="3843705"/>
                  </a:cubicBezTo>
                  <a:cubicBezTo>
                    <a:pt x="1117777" y="3848277"/>
                    <a:pt x="1122133" y="3855923"/>
                    <a:pt x="1124496" y="3859949"/>
                  </a:cubicBezTo>
                  <a:cubicBezTo>
                    <a:pt x="1126870" y="3863962"/>
                    <a:pt x="1126502" y="3866629"/>
                    <a:pt x="1128572" y="3869982"/>
                  </a:cubicBezTo>
                  <a:cubicBezTo>
                    <a:pt x="1130630" y="3873360"/>
                    <a:pt x="1134744" y="3876014"/>
                    <a:pt x="1137119" y="3878503"/>
                  </a:cubicBezTo>
                  <a:cubicBezTo>
                    <a:pt x="1139494" y="3880980"/>
                    <a:pt x="1143000" y="3881031"/>
                    <a:pt x="1141641" y="3884650"/>
                  </a:cubicBezTo>
                  <a:cubicBezTo>
                    <a:pt x="1139189" y="3891140"/>
                    <a:pt x="1133906" y="3892842"/>
                    <a:pt x="1140929" y="3898696"/>
                  </a:cubicBezTo>
                  <a:cubicBezTo>
                    <a:pt x="1142199" y="3899750"/>
                    <a:pt x="1144651" y="3901706"/>
                    <a:pt x="1145959" y="3902925"/>
                  </a:cubicBezTo>
                  <a:cubicBezTo>
                    <a:pt x="1147254" y="3904119"/>
                    <a:pt x="1147102" y="3905326"/>
                    <a:pt x="1148956" y="3905808"/>
                  </a:cubicBezTo>
                  <a:cubicBezTo>
                    <a:pt x="1150810" y="3906291"/>
                    <a:pt x="1151153" y="3905631"/>
                    <a:pt x="1153604" y="3904894"/>
                  </a:cubicBezTo>
                  <a:cubicBezTo>
                    <a:pt x="1156042" y="3904157"/>
                    <a:pt x="1160995" y="3903078"/>
                    <a:pt x="1162443" y="3906939"/>
                  </a:cubicBezTo>
                  <a:cubicBezTo>
                    <a:pt x="1162977" y="3908348"/>
                    <a:pt x="1162723" y="3910101"/>
                    <a:pt x="1163726" y="3911409"/>
                  </a:cubicBezTo>
                  <a:cubicBezTo>
                    <a:pt x="1164716" y="3912730"/>
                    <a:pt x="1165567" y="3913352"/>
                    <a:pt x="1167282" y="3914051"/>
                  </a:cubicBezTo>
                  <a:cubicBezTo>
                    <a:pt x="1168984" y="3914749"/>
                    <a:pt x="1171968" y="3914800"/>
                    <a:pt x="1173721" y="3915600"/>
                  </a:cubicBezTo>
                  <a:cubicBezTo>
                    <a:pt x="1175486" y="3916387"/>
                    <a:pt x="1176845" y="3917581"/>
                    <a:pt x="1178458" y="3918292"/>
                  </a:cubicBezTo>
                  <a:cubicBezTo>
                    <a:pt x="1180071" y="3918991"/>
                    <a:pt x="1181125" y="3919981"/>
                    <a:pt x="1182471" y="3920947"/>
                  </a:cubicBezTo>
                  <a:cubicBezTo>
                    <a:pt x="1183817" y="3921899"/>
                    <a:pt x="1185354" y="3922712"/>
                    <a:pt x="1186675" y="3923614"/>
                  </a:cubicBezTo>
                  <a:cubicBezTo>
                    <a:pt x="1188008" y="3924503"/>
                    <a:pt x="1189278" y="3926319"/>
                    <a:pt x="1189837" y="3927487"/>
                  </a:cubicBezTo>
                  <a:cubicBezTo>
                    <a:pt x="1190396" y="3928656"/>
                    <a:pt x="1190231" y="3929037"/>
                    <a:pt x="1190777" y="3929913"/>
                  </a:cubicBezTo>
                  <a:cubicBezTo>
                    <a:pt x="1191323" y="3930789"/>
                    <a:pt x="1191983" y="3931564"/>
                    <a:pt x="1192161" y="3932516"/>
                  </a:cubicBezTo>
                  <a:cubicBezTo>
                    <a:pt x="1192352" y="3933469"/>
                    <a:pt x="1191780" y="3933494"/>
                    <a:pt x="1192072" y="3934574"/>
                  </a:cubicBezTo>
                  <a:cubicBezTo>
                    <a:pt x="1192364" y="3935641"/>
                    <a:pt x="1193761" y="3936707"/>
                    <a:pt x="1194587" y="3937698"/>
                  </a:cubicBezTo>
                  <a:cubicBezTo>
                    <a:pt x="1195425" y="3938689"/>
                    <a:pt x="1196174" y="3939413"/>
                    <a:pt x="1195870" y="3940937"/>
                  </a:cubicBezTo>
                  <a:cubicBezTo>
                    <a:pt x="1195565" y="3942461"/>
                    <a:pt x="1194053" y="3944162"/>
                    <a:pt x="1194523" y="3945902"/>
                  </a:cubicBezTo>
                  <a:cubicBezTo>
                    <a:pt x="1194993" y="3947655"/>
                    <a:pt x="1196276" y="3948049"/>
                    <a:pt x="1198003" y="3947642"/>
                  </a:cubicBezTo>
                  <a:cubicBezTo>
                    <a:pt x="1199730" y="3947223"/>
                    <a:pt x="1202816" y="3947579"/>
                    <a:pt x="1203871" y="3948811"/>
                  </a:cubicBezTo>
                  <a:cubicBezTo>
                    <a:pt x="1204925" y="3950042"/>
                    <a:pt x="1203705" y="3949827"/>
                    <a:pt x="1204086" y="3950817"/>
                  </a:cubicBezTo>
                  <a:cubicBezTo>
                    <a:pt x="1204493" y="3951808"/>
                    <a:pt x="1204467" y="3951947"/>
                    <a:pt x="1204988" y="3953103"/>
                  </a:cubicBezTo>
                  <a:cubicBezTo>
                    <a:pt x="1205509" y="3954272"/>
                    <a:pt x="1206195" y="3955884"/>
                    <a:pt x="1207592" y="3956837"/>
                  </a:cubicBezTo>
                  <a:cubicBezTo>
                    <a:pt x="1209001" y="3957789"/>
                    <a:pt x="1211008" y="3959326"/>
                    <a:pt x="1211681" y="3960990"/>
                  </a:cubicBezTo>
                  <a:cubicBezTo>
                    <a:pt x="1212341" y="3962654"/>
                    <a:pt x="1213027" y="3964559"/>
                    <a:pt x="1214246" y="3965562"/>
                  </a:cubicBezTo>
                  <a:cubicBezTo>
                    <a:pt x="1215478" y="3966578"/>
                    <a:pt x="1216913" y="3966667"/>
                    <a:pt x="1218031" y="3966883"/>
                  </a:cubicBezTo>
                  <a:cubicBezTo>
                    <a:pt x="1219161" y="3967086"/>
                    <a:pt x="1219187" y="3966502"/>
                    <a:pt x="1220127" y="3966654"/>
                  </a:cubicBezTo>
                  <a:cubicBezTo>
                    <a:pt x="1221066" y="3966794"/>
                    <a:pt x="1221625" y="3968229"/>
                    <a:pt x="1222400" y="3968584"/>
                  </a:cubicBezTo>
                  <a:cubicBezTo>
                    <a:pt x="1225854" y="3970147"/>
                    <a:pt x="1231328" y="3969677"/>
                    <a:pt x="1234376" y="3970743"/>
                  </a:cubicBezTo>
                  <a:cubicBezTo>
                    <a:pt x="1237411" y="3971798"/>
                    <a:pt x="1238465" y="3972648"/>
                    <a:pt x="1241031" y="3972013"/>
                  </a:cubicBezTo>
                  <a:cubicBezTo>
                    <a:pt x="1243583" y="3971391"/>
                    <a:pt x="1245349" y="3970185"/>
                    <a:pt x="1247406" y="3969105"/>
                  </a:cubicBezTo>
                  <a:cubicBezTo>
                    <a:pt x="1249464" y="3968026"/>
                    <a:pt x="1249362" y="3966235"/>
                    <a:pt x="1248867" y="3964482"/>
                  </a:cubicBezTo>
                  <a:cubicBezTo>
                    <a:pt x="1248384" y="3962730"/>
                    <a:pt x="1246555" y="3962374"/>
                    <a:pt x="1247051" y="3960456"/>
                  </a:cubicBezTo>
                  <a:cubicBezTo>
                    <a:pt x="1247546" y="3958551"/>
                    <a:pt x="1249667" y="3958894"/>
                    <a:pt x="1251254" y="3959110"/>
                  </a:cubicBezTo>
                  <a:cubicBezTo>
                    <a:pt x="1252842" y="3959339"/>
                    <a:pt x="1252626" y="3958209"/>
                    <a:pt x="1254175" y="3957688"/>
                  </a:cubicBezTo>
                  <a:cubicBezTo>
                    <a:pt x="1255737" y="3957154"/>
                    <a:pt x="1257541" y="3956926"/>
                    <a:pt x="1257846" y="3959618"/>
                  </a:cubicBezTo>
                  <a:cubicBezTo>
                    <a:pt x="1258163" y="3962323"/>
                    <a:pt x="1255394" y="3964051"/>
                    <a:pt x="1257947" y="3967251"/>
                  </a:cubicBezTo>
                  <a:cubicBezTo>
                    <a:pt x="1258811" y="3968318"/>
                    <a:pt x="1263815" y="3969321"/>
                    <a:pt x="1265453" y="3970591"/>
                  </a:cubicBezTo>
                  <a:cubicBezTo>
                    <a:pt x="1271041" y="3974884"/>
                    <a:pt x="1274914" y="3979710"/>
                    <a:pt x="1282103" y="3981615"/>
                  </a:cubicBezTo>
                  <a:cubicBezTo>
                    <a:pt x="1284020" y="3982123"/>
                    <a:pt x="1285722" y="3980776"/>
                    <a:pt x="1288237" y="3981983"/>
                  </a:cubicBezTo>
                  <a:cubicBezTo>
                    <a:pt x="1290751" y="3983164"/>
                    <a:pt x="1292097" y="3986441"/>
                    <a:pt x="1294371" y="3988892"/>
                  </a:cubicBezTo>
                  <a:cubicBezTo>
                    <a:pt x="1302804" y="3998023"/>
                    <a:pt x="1313510" y="4001643"/>
                    <a:pt x="1325575" y="4004030"/>
                  </a:cubicBezTo>
                  <a:cubicBezTo>
                    <a:pt x="1329080" y="4004729"/>
                    <a:pt x="1332814" y="4003941"/>
                    <a:pt x="1334439" y="4001046"/>
                  </a:cubicBezTo>
                  <a:cubicBezTo>
                    <a:pt x="1336065" y="3998150"/>
                    <a:pt x="1333423" y="3996918"/>
                    <a:pt x="1334871" y="3993997"/>
                  </a:cubicBezTo>
                  <a:cubicBezTo>
                    <a:pt x="1336319" y="3991063"/>
                    <a:pt x="1339964" y="3990390"/>
                    <a:pt x="1342656" y="3988015"/>
                  </a:cubicBezTo>
                  <a:cubicBezTo>
                    <a:pt x="1345349" y="3985628"/>
                    <a:pt x="1346631" y="3981538"/>
                    <a:pt x="1344345" y="3978109"/>
                  </a:cubicBezTo>
                  <a:cubicBezTo>
                    <a:pt x="1342047" y="3974680"/>
                    <a:pt x="1337894" y="3976077"/>
                    <a:pt x="1334731" y="3976281"/>
                  </a:cubicBezTo>
                  <a:cubicBezTo>
                    <a:pt x="1331582" y="3976484"/>
                    <a:pt x="1332928" y="3973753"/>
                    <a:pt x="1333995" y="3971950"/>
                  </a:cubicBezTo>
                  <a:cubicBezTo>
                    <a:pt x="1335062" y="3970147"/>
                    <a:pt x="1337436" y="3970235"/>
                    <a:pt x="1337944" y="3967251"/>
                  </a:cubicBezTo>
                  <a:cubicBezTo>
                    <a:pt x="1338452" y="3964279"/>
                    <a:pt x="1336268" y="3961104"/>
                    <a:pt x="1333182" y="3959237"/>
                  </a:cubicBezTo>
                  <a:cubicBezTo>
                    <a:pt x="1330083" y="3957383"/>
                    <a:pt x="1325892" y="3957078"/>
                    <a:pt x="1325752" y="3952074"/>
                  </a:cubicBezTo>
                  <a:cubicBezTo>
                    <a:pt x="1325587" y="3947071"/>
                    <a:pt x="1330464" y="3943616"/>
                    <a:pt x="1335404" y="3942054"/>
                  </a:cubicBezTo>
                  <a:cubicBezTo>
                    <a:pt x="1340357" y="3940505"/>
                    <a:pt x="1345133" y="3938257"/>
                    <a:pt x="1346987" y="3932936"/>
                  </a:cubicBezTo>
                  <a:cubicBezTo>
                    <a:pt x="1347749" y="3930751"/>
                    <a:pt x="1346403" y="3928630"/>
                    <a:pt x="1346784" y="3926382"/>
                  </a:cubicBezTo>
                  <a:cubicBezTo>
                    <a:pt x="1347177" y="3924134"/>
                    <a:pt x="1348270" y="3922534"/>
                    <a:pt x="1350721" y="3922572"/>
                  </a:cubicBezTo>
                  <a:cubicBezTo>
                    <a:pt x="1345793" y="3917530"/>
                    <a:pt x="1338999" y="3918826"/>
                    <a:pt x="1333245" y="3915244"/>
                  </a:cubicBezTo>
                  <a:cubicBezTo>
                    <a:pt x="1327492" y="3911663"/>
                    <a:pt x="1326146" y="3905072"/>
                    <a:pt x="1328813" y="3898836"/>
                  </a:cubicBezTo>
                  <a:cubicBezTo>
                    <a:pt x="1331493" y="3892600"/>
                    <a:pt x="1336878" y="3888778"/>
                    <a:pt x="1343050" y="3886466"/>
                  </a:cubicBezTo>
                  <a:cubicBezTo>
                    <a:pt x="1349235" y="3884142"/>
                    <a:pt x="1355534" y="3884650"/>
                    <a:pt x="1361909" y="3883939"/>
                  </a:cubicBezTo>
                  <a:cubicBezTo>
                    <a:pt x="1361770" y="3871404"/>
                    <a:pt x="1360931" y="3858742"/>
                    <a:pt x="1367129" y="3847617"/>
                  </a:cubicBezTo>
                  <a:cubicBezTo>
                    <a:pt x="1370088" y="3842296"/>
                    <a:pt x="1376044" y="3841940"/>
                    <a:pt x="1380769" y="3840873"/>
                  </a:cubicBezTo>
                  <a:cubicBezTo>
                    <a:pt x="1385506" y="3839806"/>
                    <a:pt x="1391907" y="3839489"/>
                    <a:pt x="1395590" y="3838600"/>
                  </a:cubicBezTo>
                  <a:cubicBezTo>
                    <a:pt x="1404238" y="3836543"/>
                    <a:pt x="1414005" y="3832250"/>
                    <a:pt x="1416240" y="3824604"/>
                  </a:cubicBezTo>
                  <a:cubicBezTo>
                    <a:pt x="1419529" y="3813302"/>
                    <a:pt x="1413078" y="3813035"/>
                    <a:pt x="1407121" y="3805605"/>
                  </a:cubicBezTo>
                  <a:cubicBezTo>
                    <a:pt x="1401165" y="3798163"/>
                    <a:pt x="1394764" y="3790530"/>
                    <a:pt x="1391500" y="3781018"/>
                  </a:cubicBezTo>
                  <a:cubicBezTo>
                    <a:pt x="1388236" y="3771506"/>
                    <a:pt x="1383868" y="3771582"/>
                    <a:pt x="1394320" y="3762540"/>
                  </a:cubicBezTo>
                  <a:cubicBezTo>
                    <a:pt x="1402372" y="3755580"/>
                    <a:pt x="1417091" y="3748849"/>
                    <a:pt x="1427022" y="3739921"/>
                  </a:cubicBezTo>
                  <a:cubicBezTo>
                    <a:pt x="1434515" y="3733177"/>
                    <a:pt x="1446161" y="3722979"/>
                    <a:pt x="1445958" y="3710901"/>
                  </a:cubicBezTo>
                  <a:cubicBezTo>
                    <a:pt x="1445767" y="3698811"/>
                    <a:pt x="1439341" y="3686517"/>
                    <a:pt x="1429550" y="3680561"/>
                  </a:cubicBezTo>
                  <a:cubicBezTo>
                    <a:pt x="1417294" y="3673119"/>
                    <a:pt x="1407350" y="3676243"/>
                    <a:pt x="1397990" y="3664026"/>
                  </a:cubicBezTo>
                  <a:cubicBezTo>
                    <a:pt x="1394713" y="3659759"/>
                    <a:pt x="1393659" y="3652532"/>
                    <a:pt x="1384833" y="3654628"/>
                  </a:cubicBezTo>
                  <a:cubicBezTo>
                    <a:pt x="1379054" y="3655999"/>
                    <a:pt x="1363967" y="3659339"/>
                    <a:pt x="1361516" y="3650754"/>
                  </a:cubicBezTo>
                  <a:cubicBezTo>
                    <a:pt x="1359065" y="3642169"/>
                    <a:pt x="1367472" y="3643909"/>
                    <a:pt x="1373492" y="3642766"/>
                  </a:cubicBezTo>
                  <a:cubicBezTo>
                    <a:pt x="1399095" y="3637915"/>
                    <a:pt x="1427035" y="3635451"/>
                    <a:pt x="1430083" y="3604615"/>
                  </a:cubicBezTo>
                  <a:cubicBezTo>
                    <a:pt x="1431759" y="3587635"/>
                    <a:pt x="1420444" y="3572598"/>
                    <a:pt x="1424152" y="3555276"/>
                  </a:cubicBezTo>
                  <a:cubicBezTo>
                    <a:pt x="1426413" y="3544684"/>
                    <a:pt x="1435976" y="3536022"/>
                    <a:pt x="1437500" y="3525037"/>
                  </a:cubicBezTo>
                  <a:cubicBezTo>
                    <a:pt x="1438363" y="3518903"/>
                    <a:pt x="1432255" y="3515321"/>
                    <a:pt x="1432344" y="3509289"/>
                  </a:cubicBezTo>
                  <a:cubicBezTo>
                    <a:pt x="1432483" y="3499116"/>
                    <a:pt x="1438224" y="3489934"/>
                    <a:pt x="1439951" y="3479927"/>
                  </a:cubicBezTo>
                  <a:cubicBezTo>
                    <a:pt x="1441259" y="3472332"/>
                    <a:pt x="1446136" y="3465791"/>
                    <a:pt x="1444053" y="3457905"/>
                  </a:cubicBezTo>
                  <a:cubicBezTo>
                    <a:pt x="1441983" y="3450018"/>
                    <a:pt x="1429753" y="3446818"/>
                    <a:pt x="1426603" y="3440645"/>
                  </a:cubicBezTo>
                  <a:cubicBezTo>
                    <a:pt x="1417574" y="3422980"/>
                    <a:pt x="1428203" y="3414737"/>
                    <a:pt x="1437830" y="3400729"/>
                  </a:cubicBezTo>
                  <a:cubicBezTo>
                    <a:pt x="1438770" y="3399370"/>
                    <a:pt x="1440675" y="3398316"/>
                    <a:pt x="1442199" y="3397008"/>
                  </a:cubicBezTo>
                  <a:cubicBezTo>
                    <a:pt x="1455597" y="3385591"/>
                    <a:pt x="1471536" y="3377780"/>
                    <a:pt x="1487131" y="3369983"/>
                  </a:cubicBezTo>
                  <a:cubicBezTo>
                    <a:pt x="1498066" y="3364534"/>
                    <a:pt x="1505508" y="3355073"/>
                    <a:pt x="1516697" y="3350387"/>
                  </a:cubicBezTo>
                  <a:cubicBezTo>
                    <a:pt x="1527873" y="3345700"/>
                    <a:pt x="1540522" y="3348418"/>
                    <a:pt x="1552206" y="3346805"/>
                  </a:cubicBezTo>
                  <a:cubicBezTo>
                    <a:pt x="1563890" y="3345192"/>
                    <a:pt x="1578267" y="3338410"/>
                    <a:pt x="1584477" y="3329889"/>
                  </a:cubicBezTo>
                  <a:cubicBezTo>
                    <a:pt x="1593468" y="3317532"/>
                    <a:pt x="1583639" y="3312833"/>
                    <a:pt x="1586864" y="3299802"/>
                  </a:cubicBezTo>
                  <a:cubicBezTo>
                    <a:pt x="1590713" y="3284181"/>
                    <a:pt x="1604784" y="3270948"/>
                    <a:pt x="1609229" y="3254654"/>
                  </a:cubicBezTo>
                  <a:cubicBezTo>
                    <a:pt x="1611185" y="3247466"/>
                    <a:pt x="1607146" y="3239808"/>
                    <a:pt x="1608175" y="3232175"/>
                  </a:cubicBezTo>
                  <a:cubicBezTo>
                    <a:pt x="1610359" y="3216059"/>
                    <a:pt x="1618399" y="3200984"/>
                    <a:pt x="1616430" y="3184207"/>
                  </a:cubicBezTo>
                  <a:cubicBezTo>
                    <a:pt x="1614766" y="3169970"/>
                    <a:pt x="1609902" y="3154349"/>
                    <a:pt x="1608429" y="3140519"/>
                  </a:cubicBezTo>
                  <a:cubicBezTo>
                    <a:pt x="1607769" y="3134347"/>
                    <a:pt x="1610283" y="3130715"/>
                    <a:pt x="1610664" y="3125762"/>
                  </a:cubicBezTo>
                  <a:cubicBezTo>
                    <a:pt x="1611033" y="3120796"/>
                    <a:pt x="1610004" y="3119589"/>
                    <a:pt x="1609153" y="3114827"/>
                  </a:cubicBezTo>
                  <a:cubicBezTo>
                    <a:pt x="1607565" y="3105975"/>
                    <a:pt x="1607642" y="3095637"/>
                    <a:pt x="1614462" y="3089033"/>
                  </a:cubicBezTo>
                  <a:cubicBezTo>
                    <a:pt x="1619377" y="3084271"/>
                    <a:pt x="1625218" y="3085185"/>
                    <a:pt x="1629270" y="3079737"/>
                  </a:cubicBezTo>
                  <a:cubicBezTo>
                    <a:pt x="1633308" y="3074289"/>
                    <a:pt x="1635239" y="3066656"/>
                    <a:pt x="1637487" y="3060446"/>
                  </a:cubicBezTo>
                  <a:cubicBezTo>
                    <a:pt x="1639760" y="3054223"/>
                    <a:pt x="1640293" y="3049193"/>
                    <a:pt x="1643621" y="3043364"/>
                  </a:cubicBezTo>
                  <a:cubicBezTo>
                    <a:pt x="1646948" y="3037522"/>
                    <a:pt x="1654263" y="3031197"/>
                    <a:pt x="1658162" y="3026067"/>
                  </a:cubicBezTo>
                  <a:cubicBezTo>
                    <a:pt x="1662049" y="3020949"/>
                    <a:pt x="1665909" y="3014979"/>
                    <a:pt x="1669656" y="3011424"/>
                  </a:cubicBezTo>
                  <a:cubicBezTo>
                    <a:pt x="1673402" y="3007868"/>
                    <a:pt x="1675498" y="3005848"/>
                    <a:pt x="1677263" y="3002356"/>
                  </a:cubicBezTo>
                  <a:cubicBezTo>
                    <a:pt x="1679016" y="2998889"/>
                    <a:pt x="1678724" y="2996920"/>
                    <a:pt x="1680832" y="2994139"/>
                  </a:cubicBezTo>
                  <a:cubicBezTo>
                    <a:pt x="1684629" y="2989097"/>
                    <a:pt x="1688706" y="2982747"/>
                    <a:pt x="1691576" y="2977527"/>
                  </a:cubicBezTo>
                  <a:cubicBezTo>
                    <a:pt x="1694459" y="2972320"/>
                    <a:pt x="1696427" y="2969171"/>
                    <a:pt x="1694865" y="2963735"/>
                  </a:cubicBezTo>
                  <a:cubicBezTo>
                    <a:pt x="1693290" y="2958287"/>
                    <a:pt x="1691754" y="2954921"/>
                    <a:pt x="1692287" y="2949130"/>
                  </a:cubicBezTo>
                  <a:close/>
                  <a:moveTo>
                    <a:pt x="1039888" y="392671"/>
                  </a:moveTo>
                  <a:cubicBezTo>
                    <a:pt x="1038098" y="394970"/>
                    <a:pt x="1034503" y="396697"/>
                    <a:pt x="1032471" y="398830"/>
                  </a:cubicBezTo>
                  <a:cubicBezTo>
                    <a:pt x="1030452" y="400964"/>
                    <a:pt x="1030808" y="403555"/>
                    <a:pt x="1028915" y="405828"/>
                  </a:cubicBezTo>
                  <a:cubicBezTo>
                    <a:pt x="1027036" y="408101"/>
                    <a:pt x="1022972" y="407466"/>
                    <a:pt x="1020508" y="408228"/>
                  </a:cubicBezTo>
                  <a:cubicBezTo>
                    <a:pt x="1018044" y="408990"/>
                    <a:pt x="1016482" y="411708"/>
                    <a:pt x="1014653" y="412496"/>
                  </a:cubicBezTo>
                  <a:cubicBezTo>
                    <a:pt x="1012837" y="413283"/>
                    <a:pt x="1011821" y="412597"/>
                    <a:pt x="1010437" y="413245"/>
                  </a:cubicBezTo>
                  <a:cubicBezTo>
                    <a:pt x="1009065" y="413893"/>
                    <a:pt x="1008494" y="415683"/>
                    <a:pt x="1007592" y="416420"/>
                  </a:cubicBezTo>
                  <a:cubicBezTo>
                    <a:pt x="1004646" y="418807"/>
                    <a:pt x="1001267" y="421297"/>
                    <a:pt x="999591" y="424319"/>
                  </a:cubicBezTo>
                  <a:cubicBezTo>
                    <a:pt x="997927" y="427354"/>
                    <a:pt x="997470" y="429018"/>
                    <a:pt x="998232" y="432130"/>
                  </a:cubicBezTo>
                  <a:cubicBezTo>
                    <a:pt x="999007" y="435241"/>
                    <a:pt x="999972" y="435101"/>
                    <a:pt x="996086" y="436245"/>
                  </a:cubicBezTo>
                  <a:cubicBezTo>
                    <a:pt x="994473" y="436714"/>
                    <a:pt x="991857" y="436245"/>
                    <a:pt x="990269" y="437667"/>
                  </a:cubicBezTo>
                  <a:cubicBezTo>
                    <a:pt x="988669" y="439077"/>
                    <a:pt x="988961" y="440563"/>
                    <a:pt x="987412" y="442556"/>
                  </a:cubicBezTo>
                  <a:cubicBezTo>
                    <a:pt x="985862" y="444563"/>
                    <a:pt x="983995" y="446786"/>
                    <a:pt x="982383" y="449605"/>
                  </a:cubicBezTo>
                  <a:cubicBezTo>
                    <a:pt x="980757" y="452424"/>
                    <a:pt x="976668" y="454228"/>
                    <a:pt x="973835" y="456222"/>
                  </a:cubicBezTo>
                  <a:cubicBezTo>
                    <a:pt x="971003" y="458216"/>
                    <a:pt x="970305" y="460082"/>
                    <a:pt x="969238" y="463588"/>
                  </a:cubicBezTo>
                  <a:cubicBezTo>
                    <a:pt x="968184" y="467106"/>
                    <a:pt x="969073" y="471525"/>
                    <a:pt x="972324" y="473532"/>
                  </a:cubicBezTo>
                  <a:cubicBezTo>
                    <a:pt x="975575" y="475538"/>
                    <a:pt x="978319" y="477342"/>
                    <a:pt x="980579" y="479818"/>
                  </a:cubicBezTo>
                  <a:cubicBezTo>
                    <a:pt x="982840" y="482307"/>
                    <a:pt x="984516" y="483298"/>
                    <a:pt x="987374" y="484263"/>
                  </a:cubicBezTo>
                  <a:cubicBezTo>
                    <a:pt x="990231" y="485203"/>
                    <a:pt x="992695" y="485317"/>
                    <a:pt x="994917" y="487400"/>
                  </a:cubicBezTo>
                  <a:cubicBezTo>
                    <a:pt x="997140" y="489496"/>
                    <a:pt x="999121" y="491998"/>
                    <a:pt x="1000277" y="494906"/>
                  </a:cubicBezTo>
                  <a:cubicBezTo>
                    <a:pt x="1001433" y="497814"/>
                    <a:pt x="1001966" y="498729"/>
                    <a:pt x="997800" y="499999"/>
                  </a:cubicBezTo>
                  <a:cubicBezTo>
                    <a:pt x="993622" y="501281"/>
                    <a:pt x="987120" y="499821"/>
                    <a:pt x="983856" y="496023"/>
                  </a:cubicBezTo>
                  <a:cubicBezTo>
                    <a:pt x="982459" y="494398"/>
                    <a:pt x="982484" y="492518"/>
                    <a:pt x="980820" y="491223"/>
                  </a:cubicBezTo>
                  <a:cubicBezTo>
                    <a:pt x="979169" y="489927"/>
                    <a:pt x="978065" y="490334"/>
                    <a:pt x="975740" y="489978"/>
                  </a:cubicBezTo>
                  <a:cubicBezTo>
                    <a:pt x="973404" y="489623"/>
                    <a:pt x="970026" y="489267"/>
                    <a:pt x="968895" y="486460"/>
                  </a:cubicBezTo>
                  <a:cubicBezTo>
                    <a:pt x="962926" y="488530"/>
                    <a:pt x="965415" y="491490"/>
                    <a:pt x="963294" y="496277"/>
                  </a:cubicBezTo>
                  <a:cubicBezTo>
                    <a:pt x="962228" y="498665"/>
                    <a:pt x="959510" y="499122"/>
                    <a:pt x="958430" y="501776"/>
                  </a:cubicBezTo>
                  <a:cubicBezTo>
                    <a:pt x="957351" y="504431"/>
                    <a:pt x="957313" y="509016"/>
                    <a:pt x="957605" y="511695"/>
                  </a:cubicBezTo>
                  <a:cubicBezTo>
                    <a:pt x="957897" y="514375"/>
                    <a:pt x="959129" y="516864"/>
                    <a:pt x="959738" y="518706"/>
                  </a:cubicBezTo>
                  <a:cubicBezTo>
                    <a:pt x="960361" y="520522"/>
                    <a:pt x="960653" y="520712"/>
                    <a:pt x="961542" y="521576"/>
                  </a:cubicBezTo>
                  <a:cubicBezTo>
                    <a:pt x="962444" y="522452"/>
                    <a:pt x="963460" y="521944"/>
                    <a:pt x="964031" y="522719"/>
                  </a:cubicBezTo>
                  <a:cubicBezTo>
                    <a:pt x="964603" y="523494"/>
                    <a:pt x="965669" y="521614"/>
                    <a:pt x="965682" y="523138"/>
                  </a:cubicBezTo>
                  <a:cubicBezTo>
                    <a:pt x="965695" y="524649"/>
                    <a:pt x="963104" y="529132"/>
                    <a:pt x="967282" y="529336"/>
                  </a:cubicBezTo>
                  <a:cubicBezTo>
                    <a:pt x="968438" y="529386"/>
                    <a:pt x="969899" y="527469"/>
                    <a:pt x="971295" y="527291"/>
                  </a:cubicBezTo>
                  <a:cubicBezTo>
                    <a:pt x="972692" y="527100"/>
                    <a:pt x="973353" y="526986"/>
                    <a:pt x="975080" y="527443"/>
                  </a:cubicBezTo>
                  <a:cubicBezTo>
                    <a:pt x="976820" y="527900"/>
                    <a:pt x="979728" y="528954"/>
                    <a:pt x="981494" y="527773"/>
                  </a:cubicBezTo>
                  <a:cubicBezTo>
                    <a:pt x="983259" y="526605"/>
                    <a:pt x="982611" y="525005"/>
                    <a:pt x="984669" y="524598"/>
                  </a:cubicBezTo>
                  <a:cubicBezTo>
                    <a:pt x="986726" y="524205"/>
                    <a:pt x="986078" y="527291"/>
                    <a:pt x="986662" y="528396"/>
                  </a:cubicBezTo>
                  <a:cubicBezTo>
                    <a:pt x="988758" y="532409"/>
                    <a:pt x="991438" y="526935"/>
                    <a:pt x="993609" y="525589"/>
                  </a:cubicBezTo>
                  <a:cubicBezTo>
                    <a:pt x="995781" y="524243"/>
                    <a:pt x="999464" y="523595"/>
                    <a:pt x="1000036" y="526745"/>
                  </a:cubicBezTo>
                  <a:cubicBezTo>
                    <a:pt x="1000594" y="529894"/>
                    <a:pt x="997089" y="530237"/>
                    <a:pt x="995362" y="532396"/>
                  </a:cubicBezTo>
                  <a:cubicBezTo>
                    <a:pt x="993648" y="534555"/>
                    <a:pt x="994155" y="537654"/>
                    <a:pt x="995286" y="539991"/>
                  </a:cubicBezTo>
                  <a:cubicBezTo>
                    <a:pt x="996403" y="542328"/>
                    <a:pt x="995895" y="543712"/>
                    <a:pt x="998016" y="545553"/>
                  </a:cubicBezTo>
                  <a:cubicBezTo>
                    <a:pt x="1000125" y="547395"/>
                    <a:pt x="1003566" y="545668"/>
                    <a:pt x="1004951" y="543750"/>
                  </a:cubicBezTo>
                  <a:cubicBezTo>
                    <a:pt x="1006322" y="541832"/>
                    <a:pt x="1005154" y="541134"/>
                    <a:pt x="1007478" y="540588"/>
                  </a:cubicBezTo>
                  <a:cubicBezTo>
                    <a:pt x="1009802" y="540054"/>
                    <a:pt x="1007821" y="542010"/>
                    <a:pt x="1010437" y="542175"/>
                  </a:cubicBezTo>
                  <a:cubicBezTo>
                    <a:pt x="1013053" y="542328"/>
                    <a:pt x="1015504" y="540880"/>
                    <a:pt x="1018463" y="539305"/>
                  </a:cubicBezTo>
                  <a:cubicBezTo>
                    <a:pt x="1021410" y="537730"/>
                    <a:pt x="1021613" y="540080"/>
                    <a:pt x="1019759" y="542353"/>
                  </a:cubicBezTo>
                  <a:cubicBezTo>
                    <a:pt x="1017917" y="544626"/>
                    <a:pt x="1017219" y="546925"/>
                    <a:pt x="1019479" y="548525"/>
                  </a:cubicBezTo>
                  <a:cubicBezTo>
                    <a:pt x="1021753" y="550138"/>
                    <a:pt x="1023480" y="548703"/>
                    <a:pt x="1025829" y="549325"/>
                  </a:cubicBezTo>
                  <a:cubicBezTo>
                    <a:pt x="1028166" y="549948"/>
                    <a:pt x="1028788" y="551103"/>
                    <a:pt x="1031443" y="552145"/>
                  </a:cubicBezTo>
                  <a:cubicBezTo>
                    <a:pt x="1034097" y="553186"/>
                    <a:pt x="1040460" y="552373"/>
                    <a:pt x="1043139" y="552856"/>
                  </a:cubicBezTo>
                  <a:cubicBezTo>
                    <a:pt x="1045832" y="553351"/>
                    <a:pt x="1044981" y="554431"/>
                    <a:pt x="1047457" y="555028"/>
                  </a:cubicBezTo>
                  <a:cubicBezTo>
                    <a:pt x="1049934" y="555650"/>
                    <a:pt x="1053223" y="554939"/>
                    <a:pt x="1055992" y="556298"/>
                  </a:cubicBezTo>
                  <a:cubicBezTo>
                    <a:pt x="1058760" y="557669"/>
                    <a:pt x="1059383" y="560870"/>
                    <a:pt x="1063548" y="559511"/>
                  </a:cubicBezTo>
                  <a:cubicBezTo>
                    <a:pt x="1067714" y="558165"/>
                    <a:pt x="1070571" y="554596"/>
                    <a:pt x="1074953" y="559371"/>
                  </a:cubicBezTo>
                  <a:cubicBezTo>
                    <a:pt x="1076718" y="561276"/>
                    <a:pt x="1076947" y="567436"/>
                    <a:pt x="1081506" y="565315"/>
                  </a:cubicBezTo>
                  <a:cubicBezTo>
                    <a:pt x="1086065" y="563206"/>
                    <a:pt x="1085024" y="557149"/>
                    <a:pt x="1085075" y="552767"/>
                  </a:cubicBezTo>
                  <a:cubicBezTo>
                    <a:pt x="1088694" y="552119"/>
                    <a:pt x="1089545" y="554101"/>
                    <a:pt x="1092517" y="555637"/>
                  </a:cubicBezTo>
                  <a:cubicBezTo>
                    <a:pt x="1095489" y="557161"/>
                    <a:pt x="1099680" y="554875"/>
                    <a:pt x="1102448" y="556666"/>
                  </a:cubicBezTo>
                  <a:cubicBezTo>
                    <a:pt x="1105230" y="558457"/>
                    <a:pt x="1101305" y="559968"/>
                    <a:pt x="1103629" y="562394"/>
                  </a:cubicBezTo>
                  <a:cubicBezTo>
                    <a:pt x="1105941" y="564819"/>
                    <a:pt x="1112227" y="564654"/>
                    <a:pt x="1115529" y="563956"/>
                  </a:cubicBezTo>
                  <a:cubicBezTo>
                    <a:pt x="1122781" y="562406"/>
                    <a:pt x="1125766" y="553885"/>
                    <a:pt x="1125219" y="548360"/>
                  </a:cubicBezTo>
                  <a:cubicBezTo>
                    <a:pt x="1124686" y="542848"/>
                    <a:pt x="1120559" y="543877"/>
                    <a:pt x="1119543" y="539953"/>
                  </a:cubicBezTo>
                  <a:cubicBezTo>
                    <a:pt x="1118539" y="536028"/>
                    <a:pt x="1120330" y="536295"/>
                    <a:pt x="1122781" y="533196"/>
                  </a:cubicBezTo>
                  <a:cubicBezTo>
                    <a:pt x="1125232" y="530085"/>
                    <a:pt x="1129360" y="525792"/>
                    <a:pt x="1133093" y="523430"/>
                  </a:cubicBezTo>
                  <a:cubicBezTo>
                    <a:pt x="1134021" y="522833"/>
                    <a:pt x="1135265" y="523913"/>
                    <a:pt x="1135583" y="525005"/>
                  </a:cubicBezTo>
                  <a:cubicBezTo>
                    <a:pt x="1137119" y="530034"/>
                    <a:pt x="1132141" y="532765"/>
                    <a:pt x="1132649" y="538137"/>
                  </a:cubicBezTo>
                  <a:cubicBezTo>
                    <a:pt x="1132827" y="539915"/>
                    <a:pt x="1134554" y="542150"/>
                    <a:pt x="1136624" y="543826"/>
                  </a:cubicBezTo>
                  <a:cubicBezTo>
                    <a:pt x="1138707" y="545503"/>
                    <a:pt x="1140891" y="545503"/>
                    <a:pt x="1144485" y="545934"/>
                  </a:cubicBezTo>
                  <a:cubicBezTo>
                    <a:pt x="1148067" y="546341"/>
                    <a:pt x="1147978" y="551548"/>
                    <a:pt x="1145984" y="554253"/>
                  </a:cubicBezTo>
                  <a:cubicBezTo>
                    <a:pt x="1143977" y="556958"/>
                    <a:pt x="1141247" y="559663"/>
                    <a:pt x="1139647" y="561949"/>
                  </a:cubicBezTo>
                  <a:cubicBezTo>
                    <a:pt x="1138046" y="564222"/>
                    <a:pt x="1136992" y="566585"/>
                    <a:pt x="1137653" y="568706"/>
                  </a:cubicBezTo>
                  <a:cubicBezTo>
                    <a:pt x="1138326" y="570826"/>
                    <a:pt x="1142580" y="569150"/>
                    <a:pt x="1143736" y="569849"/>
                  </a:cubicBezTo>
                  <a:cubicBezTo>
                    <a:pt x="1144892" y="570547"/>
                    <a:pt x="1143914" y="571068"/>
                    <a:pt x="1144854" y="571525"/>
                  </a:cubicBezTo>
                  <a:cubicBezTo>
                    <a:pt x="1145793" y="571982"/>
                    <a:pt x="1147178" y="571550"/>
                    <a:pt x="1148181" y="571868"/>
                  </a:cubicBezTo>
                  <a:cubicBezTo>
                    <a:pt x="1149172" y="572173"/>
                    <a:pt x="1151991" y="572693"/>
                    <a:pt x="1151305" y="574078"/>
                  </a:cubicBezTo>
                  <a:cubicBezTo>
                    <a:pt x="1149438" y="577837"/>
                    <a:pt x="1140561" y="576834"/>
                    <a:pt x="1143114" y="582256"/>
                  </a:cubicBezTo>
                  <a:cubicBezTo>
                    <a:pt x="1144028" y="584212"/>
                    <a:pt x="1148041" y="582472"/>
                    <a:pt x="1149502" y="584288"/>
                  </a:cubicBezTo>
                  <a:cubicBezTo>
                    <a:pt x="1150962" y="586117"/>
                    <a:pt x="1149426" y="588225"/>
                    <a:pt x="1149756" y="590448"/>
                  </a:cubicBezTo>
                  <a:cubicBezTo>
                    <a:pt x="1150086" y="592683"/>
                    <a:pt x="1151737" y="592899"/>
                    <a:pt x="1153363" y="594601"/>
                  </a:cubicBezTo>
                  <a:cubicBezTo>
                    <a:pt x="1154988" y="596303"/>
                    <a:pt x="1154798" y="598449"/>
                    <a:pt x="1155357" y="601040"/>
                  </a:cubicBezTo>
                  <a:cubicBezTo>
                    <a:pt x="1156398" y="605993"/>
                    <a:pt x="1148270" y="605866"/>
                    <a:pt x="1146289" y="605942"/>
                  </a:cubicBezTo>
                  <a:cubicBezTo>
                    <a:pt x="1139075" y="606209"/>
                    <a:pt x="1139875" y="607618"/>
                    <a:pt x="1137881" y="613283"/>
                  </a:cubicBezTo>
                  <a:cubicBezTo>
                    <a:pt x="1137399" y="614616"/>
                    <a:pt x="1135075" y="616572"/>
                    <a:pt x="1136091" y="618464"/>
                  </a:cubicBezTo>
                  <a:cubicBezTo>
                    <a:pt x="1137107" y="620369"/>
                    <a:pt x="1140574" y="620191"/>
                    <a:pt x="1142530" y="619340"/>
                  </a:cubicBezTo>
                  <a:cubicBezTo>
                    <a:pt x="1147686" y="617105"/>
                    <a:pt x="1151915" y="613244"/>
                    <a:pt x="1156690" y="610311"/>
                  </a:cubicBezTo>
                  <a:cubicBezTo>
                    <a:pt x="1157046" y="612101"/>
                    <a:pt x="1156715" y="613803"/>
                    <a:pt x="1156538" y="615607"/>
                  </a:cubicBezTo>
                  <a:cubicBezTo>
                    <a:pt x="1159878" y="615378"/>
                    <a:pt x="1162799" y="614934"/>
                    <a:pt x="1165288" y="612495"/>
                  </a:cubicBezTo>
                  <a:cubicBezTo>
                    <a:pt x="1167777" y="610069"/>
                    <a:pt x="1168742" y="606653"/>
                    <a:pt x="1172057" y="605078"/>
                  </a:cubicBezTo>
                  <a:cubicBezTo>
                    <a:pt x="1172209" y="609968"/>
                    <a:pt x="1168819" y="612368"/>
                    <a:pt x="1167015" y="616597"/>
                  </a:cubicBezTo>
                  <a:cubicBezTo>
                    <a:pt x="1166342" y="618159"/>
                    <a:pt x="1167498" y="619696"/>
                    <a:pt x="1167104" y="621360"/>
                  </a:cubicBezTo>
                  <a:cubicBezTo>
                    <a:pt x="1166710" y="623036"/>
                    <a:pt x="1165605" y="624001"/>
                    <a:pt x="1165123" y="625932"/>
                  </a:cubicBezTo>
                  <a:cubicBezTo>
                    <a:pt x="1164640" y="627862"/>
                    <a:pt x="1164831" y="633590"/>
                    <a:pt x="1167777" y="633628"/>
                  </a:cubicBezTo>
                  <a:cubicBezTo>
                    <a:pt x="1173962" y="633717"/>
                    <a:pt x="1173835" y="625970"/>
                    <a:pt x="1177023" y="622134"/>
                  </a:cubicBezTo>
                  <a:cubicBezTo>
                    <a:pt x="1181176" y="625563"/>
                    <a:pt x="1177340" y="629678"/>
                    <a:pt x="1180477" y="633577"/>
                  </a:cubicBezTo>
                  <a:cubicBezTo>
                    <a:pt x="1177226" y="636155"/>
                    <a:pt x="1175486" y="638911"/>
                    <a:pt x="1174419" y="642899"/>
                  </a:cubicBezTo>
                  <a:cubicBezTo>
                    <a:pt x="1178725" y="643445"/>
                    <a:pt x="1185824" y="641400"/>
                    <a:pt x="1186649" y="647077"/>
                  </a:cubicBezTo>
                  <a:cubicBezTo>
                    <a:pt x="1188707" y="646150"/>
                    <a:pt x="1194739" y="641438"/>
                    <a:pt x="1193545" y="646849"/>
                  </a:cubicBezTo>
                  <a:cubicBezTo>
                    <a:pt x="1192987" y="649338"/>
                    <a:pt x="1189342" y="651230"/>
                    <a:pt x="1187577" y="653364"/>
                  </a:cubicBezTo>
                  <a:cubicBezTo>
                    <a:pt x="1185799" y="655497"/>
                    <a:pt x="1183995" y="658317"/>
                    <a:pt x="1182395" y="660628"/>
                  </a:cubicBezTo>
                  <a:cubicBezTo>
                    <a:pt x="1184173" y="660273"/>
                    <a:pt x="1185278" y="661466"/>
                    <a:pt x="1185583" y="663422"/>
                  </a:cubicBezTo>
                  <a:cubicBezTo>
                    <a:pt x="1185900" y="665365"/>
                    <a:pt x="1184478" y="667600"/>
                    <a:pt x="1183792" y="669582"/>
                  </a:cubicBezTo>
                  <a:cubicBezTo>
                    <a:pt x="1183093" y="671576"/>
                    <a:pt x="1183208" y="673493"/>
                    <a:pt x="1182763" y="675728"/>
                  </a:cubicBezTo>
                  <a:cubicBezTo>
                    <a:pt x="1182319" y="677964"/>
                    <a:pt x="1180642" y="680935"/>
                    <a:pt x="1179931" y="683069"/>
                  </a:cubicBezTo>
                  <a:cubicBezTo>
                    <a:pt x="1179207" y="685215"/>
                    <a:pt x="1180541" y="686092"/>
                    <a:pt x="1179741" y="688289"/>
                  </a:cubicBezTo>
                  <a:cubicBezTo>
                    <a:pt x="1178940" y="690473"/>
                    <a:pt x="1178953" y="693572"/>
                    <a:pt x="1176083" y="694829"/>
                  </a:cubicBezTo>
                  <a:cubicBezTo>
                    <a:pt x="1173213" y="696087"/>
                    <a:pt x="1169136" y="694080"/>
                    <a:pt x="1165885" y="694359"/>
                  </a:cubicBezTo>
                  <a:cubicBezTo>
                    <a:pt x="1162634" y="694639"/>
                    <a:pt x="1160348" y="697433"/>
                    <a:pt x="1158252" y="699477"/>
                  </a:cubicBezTo>
                  <a:cubicBezTo>
                    <a:pt x="1156144" y="701522"/>
                    <a:pt x="1151978" y="705408"/>
                    <a:pt x="1151978" y="707694"/>
                  </a:cubicBezTo>
                  <a:cubicBezTo>
                    <a:pt x="1151978" y="709993"/>
                    <a:pt x="1156563" y="709434"/>
                    <a:pt x="1154722" y="711238"/>
                  </a:cubicBezTo>
                  <a:cubicBezTo>
                    <a:pt x="1152867" y="713041"/>
                    <a:pt x="1149946" y="710984"/>
                    <a:pt x="1147546" y="711187"/>
                  </a:cubicBezTo>
                  <a:cubicBezTo>
                    <a:pt x="1145133" y="711390"/>
                    <a:pt x="1143228" y="711758"/>
                    <a:pt x="1141983" y="714044"/>
                  </a:cubicBezTo>
                  <a:cubicBezTo>
                    <a:pt x="1140752" y="716343"/>
                    <a:pt x="1140472" y="718578"/>
                    <a:pt x="1138377" y="720331"/>
                  </a:cubicBezTo>
                  <a:cubicBezTo>
                    <a:pt x="1136268" y="722071"/>
                    <a:pt x="1132903" y="722528"/>
                    <a:pt x="1130592" y="723849"/>
                  </a:cubicBezTo>
                  <a:cubicBezTo>
                    <a:pt x="1128280" y="725170"/>
                    <a:pt x="1126388" y="726960"/>
                    <a:pt x="1124330" y="728383"/>
                  </a:cubicBezTo>
                  <a:cubicBezTo>
                    <a:pt x="1122273" y="729805"/>
                    <a:pt x="1118793" y="730338"/>
                    <a:pt x="1117676" y="732421"/>
                  </a:cubicBezTo>
                  <a:cubicBezTo>
                    <a:pt x="1113612" y="739990"/>
                    <a:pt x="1121663" y="745883"/>
                    <a:pt x="1115898" y="753110"/>
                  </a:cubicBezTo>
                  <a:cubicBezTo>
                    <a:pt x="1112392" y="757491"/>
                    <a:pt x="1105115" y="756107"/>
                    <a:pt x="1099438" y="758101"/>
                  </a:cubicBezTo>
                  <a:cubicBezTo>
                    <a:pt x="1093749" y="760095"/>
                    <a:pt x="1085468" y="766394"/>
                    <a:pt x="1079703" y="767638"/>
                  </a:cubicBezTo>
                  <a:cubicBezTo>
                    <a:pt x="1069822" y="769759"/>
                    <a:pt x="1066888" y="764514"/>
                    <a:pt x="1058138" y="761580"/>
                  </a:cubicBezTo>
                  <a:cubicBezTo>
                    <a:pt x="1056322" y="760958"/>
                    <a:pt x="1052906" y="762139"/>
                    <a:pt x="1050721" y="759853"/>
                  </a:cubicBezTo>
                  <a:cubicBezTo>
                    <a:pt x="1048550" y="757554"/>
                    <a:pt x="1048892" y="752055"/>
                    <a:pt x="1043800" y="754799"/>
                  </a:cubicBezTo>
                  <a:cubicBezTo>
                    <a:pt x="1038707" y="757542"/>
                    <a:pt x="1039787" y="764451"/>
                    <a:pt x="1035545" y="768311"/>
                  </a:cubicBezTo>
                  <a:cubicBezTo>
                    <a:pt x="1031303" y="772172"/>
                    <a:pt x="1023683" y="772502"/>
                    <a:pt x="1020571" y="777773"/>
                  </a:cubicBezTo>
                  <a:cubicBezTo>
                    <a:pt x="1019175" y="780135"/>
                    <a:pt x="1018539" y="781913"/>
                    <a:pt x="1017206" y="783996"/>
                  </a:cubicBezTo>
                  <a:cubicBezTo>
                    <a:pt x="1015873" y="786079"/>
                    <a:pt x="1014006" y="788250"/>
                    <a:pt x="1013828" y="790625"/>
                  </a:cubicBezTo>
                  <a:cubicBezTo>
                    <a:pt x="1013269" y="798055"/>
                    <a:pt x="1017308" y="798449"/>
                    <a:pt x="1023531" y="800023"/>
                  </a:cubicBezTo>
                  <a:cubicBezTo>
                    <a:pt x="1025677" y="800569"/>
                    <a:pt x="1025207" y="802678"/>
                    <a:pt x="1025296" y="804722"/>
                  </a:cubicBezTo>
                  <a:cubicBezTo>
                    <a:pt x="1025372" y="806754"/>
                    <a:pt x="1025423" y="807377"/>
                    <a:pt x="1028268" y="807529"/>
                  </a:cubicBezTo>
                  <a:cubicBezTo>
                    <a:pt x="1031112" y="807656"/>
                    <a:pt x="1036904" y="807504"/>
                    <a:pt x="1039545" y="806386"/>
                  </a:cubicBezTo>
                  <a:cubicBezTo>
                    <a:pt x="1042187" y="805268"/>
                    <a:pt x="1042454" y="804430"/>
                    <a:pt x="1045006" y="803973"/>
                  </a:cubicBezTo>
                  <a:cubicBezTo>
                    <a:pt x="1050099" y="803071"/>
                    <a:pt x="1054353" y="800061"/>
                    <a:pt x="1059865" y="800087"/>
                  </a:cubicBezTo>
                  <a:cubicBezTo>
                    <a:pt x="1065377" y="800125"/>
                    <a:pt x="1070254" y="804545"/>
                    <a:pt x="1076045" y="801992"/>
                  </a:cubicBezTo>
                  <a:cubicBezTo>
                    <a:pt x="1078661" y="800836"/>
                    <a:pt x="1079284" y="798258"/>
                    <a:pt x="1081874" y="796137"/>
                  </a:cubicBezTo>
                  <a:cubicBezTo>
                    <a:pt x="1084465" y="794016"/>
                    <a:pt x="1089431" y="790384"/>
                    <a:pt x="1092225" y="795121"/>
                  </a:cubicBezTo>
                  <a:cubicBezTo>
                    <a:pt x="1093215" y="796823"/>
                    <a:pt x="1093520" y="799325"/>
                    <a:pt x="1091806" y="801179"/>
                  </a:cubicBezTo>
                  <a:cubicBezTo>
                    <a:pt x="1090079" y="803033"/>
                    <a:pt x="1085049" y="804329"/>
                    <a:pt x="1087894" y="807681"/>
                  </a:cubicBezTo>
                  <a:cubicBezTo>
                    <a:pt x="1090739" y="811047"/>
                    <a:pt x="1097114" y="808609"/>
                    <a:pt x="1100378" y="810082"/>
                  </a:cubicBezTo>
                  <a:cubicBezTo>
                    <a:pt x="1103655" y="811555"/>
                    <a:pt x="1103883" y="814425"/>
                    <a:pt x="1105903" y="816356"/>
                  </a:cubicBezTo>
                  <a:cubicBezTo>
                    <a:pt x="1107909" y="818261"/>
                    <a:pt x="1109649" y="818527"/>
                    <a:pt x="1111719" y="819873"/>
                  </a:cubicBezTo>
                  <a:cubicBezTo>
                    <a:pt x="1113777" y="821232"/>
                    <a:pt x="1111986" y="822299"/>
                    <a:pt x="1112672" y="824445"/>
                  </a:cubicBezTo>
                  <a:cubicBezTo>
                    <a:pt x="1113345" y="826579"/>
                    <a:pt x="1115593" y="823188"/>
                    <a:pt x="1117320" y="825207"/>
                  </a:cubicBezTo>
                  <a:cubicBezTo>
                    <a:pt x="1119047" y="827227"/>
                    <a:pt x="1113091" y="830757"/>
                    <a:pt x="1112405" y="833450"/>
                  </a:cubicBezTo>
                  <a:cubicBezTo>
                    <a:pt x="1110792" y="839736"/>
                    <a:pt x="1114234" y="847267"/>
                    <a:pt x="1116444" y="853109"/>
                  </a:cubicBezTo>
                  <a:cubicBezTo>
                    <a:pt x="1117282" y="855345"/>
                    <a:pt x="1116876" y="856195"/>
                    <a:pt x="1117803" y="858227"/>
                  </a:cubicBezTo>
                  <a:cubicBezTo>
                    <a:pt x="1118742" y="860259"/>
                    <a:pt x="1121511" y="860310"/>
                    <a:pt x="1123226" y="861745"/>
                  </a:cubicBezTo>
                  <a:cubicBezTo>
                    <a:pt x="1127963" y="865720"/>
                    <a:pt x="1132827" y="869950"/>
                    <a:pt x="1138529" y="872388"/>
                  </a:cubicBezTo>
                  <a:cubicBezTo>
                    <a:pt x="1144244" y="874814"/>
                    <a:pt x="1149794" y="878065"/>
                    <a:pt x="1153553" y="882637"/>
                  </a:cubicBezTo>
                  <a:cubicBezTo>
                    <a:pt x="1157300" y="887222"/>
                    <a:pt x="1160348" y="893978"/>
                    <a:pt x="1165047" y="896289"/>
                  </a:cubicBezTo>
                  <a:cubicBezTo>
                    <a:pt x="1169746" y="898613"/>
                    <a:pt x="1173772" y="896277"/>
                    <a:pt x="1177518" y="897280"/>
                  </a:cubicBezTo>
                  <a:cubicBezTo>
                    <a:pt x="1181265" y="898283"/>
                    <a:pt x="1179944" y="900709"/>
                    <a:pt x="1182471" y="902157"/>
                  </a:cubicBezTo>
                  <a:cubicBezTo>
                    <a:pt x="1185011" y="903617"/>
                    <a:pt x="1188694" y="903084"/>
                    <a:pt x="1190752" y="904659"/>
                  </a:cubicBezTo>
                  <a:cubicBezTo>
                    <a:pt x="1192809" y="906233"/>
                    <a:pt x="1193152" y="908151"/>
                    <a:pt x="1195539" y="908583"/>
                  </a:cubicBezTo>
                  <a:cubicBezTo>
                    <a:pt x="1210754" y="911377"/>
                    <a:pt x="1212329" y="902157"/>
                    <a:pt x="1207833" y="889533"/>
                  </a:cubicBezTo>
                  <a:cubicBezTo>
                    <a:pt x="1205763" y="883754"/>
                    <a:pt x="1204506" y="877773"/>
                    <a:pt x="1200035" y="873023"/>
                  </a:cubicBezTo>
                  <a:cubicBezTo>
                    <a:pt x="1195577" y="868273"/>
                    <a:pt x="1184008" y="862050"/>
                    <a:pt x="1182141" y="856576"/>
                  </a:cubicBezTo>
                  <a:cubicBezTo>
                    <a:pt x="1180287" y="851090"/>
                    <a:pt x="1180388" y="850430"/>
                    <a:pt x="1178140" y="847102"/>
                  </a:cubicBezTo>
                  <a:cubicBezTo>
                    <a:pt x="1175892" y="843775"/>
                    <a:pt x="1175232" y="843635"/>
                    <a:pt x="1175931" y="839952"/>
                  </a:cubicBezTo>
                  <a:cubicBezTo>
                    <a:pt x="1176616" y="836269"/>
                    <a:pt x="1183589" y="831088"/>
                    <a:pt x="1186383" y="833767"/>
                  </a:cubicBezTo>
                  <a:cubicBezTo>
                    <a:pt x="1189189" y="836434"/>
                    <a:pt x="1185532" y="838695"/>
                    <a:pt x="1188402" y="840879"/>
                  </a:cubicBezTo>
                  <a:cubicBezTo>
                    <a:pt x="1191272" y="843076"/>
                    <a:pt x="1192517" y="845731"/>
                    <a:pt x="1195400" y="848169"/>
                  </a:cubicBezTo>
                  <a:cubicBezTo>
                    <a:pt x="1198283" y="850607"/>
                    <a:pt x="1201381" y="849795"/>
                    <a:pt x="1204861" y="852665"/>
                  </a:cubicBezTo>
                  <a:cubicBezTo>
                    <a:pt x="1208341" y="855535"/>
                    <a:pt x="1208646" y="859980"/>
                    <a:pt x="1211986" y="864781"/>
                  </a:cubicBezTo>
                  <a:cubicBezTo>
                    <a:pt x="1215313" y="869556"/>
                    <a:pt x="1222959" y="874382"/>
                    <a:pt x="1228394" y="878789"/>
                  </a:cubicBezTo>
                  <a:cubicBezTo>
                    <a:pt x="1230376" y="880389"/>
                    <a:pt x="1236002" y="887857"/>
                    <a:pt x="1238503" y="887895"/>
                  </a:cubicBezTo>
                  <a:cubicBezTo>
                    <a:pt x="1244955" y="887971"/>
                    <a:pt x="1243037" y="882357"/>
                    <a:pt x="1242275" y="879284"/>
                  </a:cubicBezTo>
                  <a:cubicBezTo>
                    <a:pt x="1241513" y="876198"/>
                    <a:pt x="1240218" y="874839"/>
                    <a:pt x="1241539" y="872502"/>
                  </a:cubicBezTo>
                  <a:cubicBezTo>
                    <a:pt x="1242847" y="870178"/>
                    <a:pt x="1243939" y="872756"/>
                    <a:pt x="1245222" y="873340"/>
                  </a:cubicBezTo>
                  <a:cubicBezTo>
                    <a:pt x="1251559" y="876236"/>
                    <a:pt x="1251965" y="865949"/>
                    <a:pt x="1252918" y="862647"/>
                  </a:cubicBezTo>
                  <a:cubicBezTo>
                    <a:pt x="1253870" y="859345"/>
                    <a:pt x="1256004" y="858774"/>
                    <a:pt x="1257553" y="856919"/>
                  </a:cubicBezTo>
                  <a:cubicBezTo>
                    <a:pt x="1261300" y="852411"/>
                    <a:pt x="1262329" y="847966"/>
                    <a:pt x="1261960" y="842733"/>
                  </a:cubicBezTo>
                  <a:cubicBezTo>
                    <a:pt x="1261783" y="840320"/>
                    <a:pt x="1261694" y="839177"/>
                    <a:pt x="1261935" y="837336"/>
                  </a:cubicBezTo>
                  <a:cubicBezTo>
                    <a:pt x="1262164" y="835494"/>
                    <a:pt x="1262989" y="833704"/>
                    <a:pt x="1262532" y="832243"/>
                  </a:cubicBezTo>
                  <a:cubicBezTo>
                    <a:pt x="1261021" y="827481"/>
                    <a:pt x="1257922" y="825322"/>
                    <a:pt x="1259903" y="820140"/>
                  </a:cubicBezTo>
                  <a:cubicBezTo>
                    <a:pt x="1260779" y="817867"/>
                    <a:pt x="1264526" y="816228"/>
                    <a:pt x="1265148" y="813562"/>
                  </a:cubicBezTo>
                  <a:cubicBezTo>
                    <a:pt x="1265770" y="810895"/>
                    <a:pt x="1262900" y="808266"/>
                    <a:pt x="1262278" y="806310"/>
                  </a:cubicBezTo>
                  <a:cubicBezTo>
                    <a:pt x="1261643" y="804329"/>
                    <a:pt x="1262862" y="802919"/>
                    <a:pt x="1262710" y="801598"/>
                  </a:cubicBezTo>
                  <a:cubicBezTo>
                    <a:pt x="1262126" y="796798"/>
                    <a:pt x="1260144" y="797534"/>
                    <a:pt x="1256233" y="796925"/>
                  </a:cubicBezTo>
                  <a:cubicBezTo>
                    <a:pt x="1252321" y="796315"/>
                    <a:pt x="1251965" y="792378"/>
                    <a:pt x="1249565" y="790130"/>
                  </a:cubicBezTo>
                  <a:cubicBezTo>
                    <a:pt x="1247152" y="787882"/>
                    <a:pt x="1243012" y="790206"/>
                    <a:pt x="1241005" y="788238"/>
                  </a:cubicBezTo>
                  <a:cubicBezTo>
                    <a:pt x="1238999" y="786269"/>
                    <a:pt x="1239316" y="784936"/>
                    <a:pt x="1238173" y="782624"/>
                  </a:cubicBezTo>
                  <a:cubicBezTo>
                    <a:pt x="1237018" y="780313"/>
                    <a:pt x="1234033" y="780415"/>
                    <a:pt x="1235036" y="776770"/>
                  </a:cubicBezTo>
                  <a:cubicBezTo>
                    <a:pt x="1236040" y="773112"/>
                    <a:pt x="1243774" y="773709"/>
                    <a:pt x="1245311" y="769010"/>
                  </a:cubicBezTo>
                  <a:cubicBezTo>
                    <a:pt x="1246136" y="766445"/>
                    <a:pt x="1242758" y="765619"/>
                    <a:pt x="1240980" y="763981"/>
                  </a:cubicBezTo>
                  <a:cubicBezTo>
                    <a:pt x="1235240" y="758672"/>
                    <a:pt x="1239291" y="754316"/>
                    <a:pt x="1243825" y="749947"/>
                  </a:cubicBezTo>
                  <a:cubicBezTo>
                    <a:pt x="1245844" y="748004"/>
                    <a:pt x="1245501" y="749922"/>
                    <a:pt x="1247000" y="750036"/>
                  </a:cubicBezTo>
                  <a:cubicBezTo>
                    <a:pt x="1251889" y="750443"/>
                    <a:pt x="1252651" y="747306"/>
                    <a:pt x="1252194" y="742911"/>
                  </a:cubicBezTo>
                  <a:cubicBezTo>
                    <a:pt x="1251737" y="738530"/>
                    <a:pt x="1249984" y="734593"/>
                    <a:pt x="1255217" y="732218"/>
                  </a:cubicBezTo>
                  <a:cubicBezTo>
                    <a:pt x="1260449" y="729843"/>
                    <a:pt x="1264284" y="732790"/>
                    <a:pt x="1267040" y="737031"/>
                  </a:cubicBezTo>
                  <a:cubicBezTo>
                    <a:pt x="1269796" y="741273"/>
                    <a:pt x="1272539" y="741794"/>
                    <a:pt x="1276553" y="744296"/>
                  </a:cubicBezTo>
                  <a:cubicBezTo>
                    <a:pt x="1280553" y="746798"/>
                    <a:pt x="1283817" y="747369"/>
                    <a:pt x="1286014" y="752601"/>
                  </a:cubicBezTo>
                  <a:cubicBezTo>
                    <a:pt x="1288211" y="757847"/>
                    <a:pt x="1283868" y="760107"/>
                    <a:pt x="1280337" y="765365"/>
                  </a:cubicBezTo>
                  <a:cubicBezTo>
                    <a:pt x="1276807" y="770623"/>
                    <a:pt x="1278547" y="778789"/>
                    <a:pt x="1281887" y="784910"/>
                  </a:cubicBezTo>
                  <a:cubicBezTo>
                    <a:pt x="1283030" y="786993"/>
                    <a:pt x="1285278" y="785977"/>
                    <a:pt x="1287322" y="787044"/>
                  </a:cubicBezTo>
                  <a:cubicBezTo>
                    <a:pt x="1289380" y="788123"/>
                    <a:pt x="1290434" y="790803"/>
                    <a:pt x="1292580" y="792302"/>
                  </a:cubicBezTo>
                  <a:cubicBezTo>
                    <a:pt x="1297127" y="795464"/>
                    <a:pt x="1302054" y="799668"/>
                    <a:pt x="1306576" y="793864"/>
                  </a:cubicBezTo>
                  <a:cubicBezTo>
                    <a:pt x="1311097" y="788047"/>
                    <a:pt x="1315516" y="781773"/>
                    <a:pt x="1314907" y="774065"/>
                  </a:cubicBezTo>
                  <a:cubicBezTo>
                    <a:pt x="1314691" y="771347"/>
                    <a:pt x="1312468" y="770432"/>
                    <a:pt x="1313535" y="767562"/>
                  </a:cubicBezTo>
                  <a:cubicBezTo>
                    <a:pt x="1314615" y="764692"/>
                    <a:pt x="1317269" y="765797"/>
                    <a:pt x="1319009" y="766533"/>
                  </a:cubicBezTo>
                  <a:cubicBezTo>
                    <a:pt x="1320749" y="767270"/>
                    <a:pt x="1321523" y="767384"/>
                    <a:pt x="1322781" y="767232"/>
                  </a:cubicBezTo>
                  <a:cubicBezTo>
                    <a:pt x="1324038" y="767079"/>
                    <a:pt x="1324889" y="765784"/>
                    <a:pt x="1325689" y="766508"/>
                  </a:cubicBezTo>
                  <a:cubicBezTo>
                    <a:pt x="1326489" y="767219"/>
                    <a:pt x="1325244" y="768108"/>
                    <a:pt x="1326032" y="768476"/>
                  </a:cubicBezTo>
                  <a:cubicBezTo>
                    <a:pt x="1332801" y="771588"/>
                    <a:pt x="1337817" y="763155"/>
                    <a:pt x="1342339" y="759536"/>
                  </a:cubicBezTo>
                  <a:cubicBezTo>
                    <a:pt x="1346860" y="755916"/>
                    <a:pt x="1351356" y="754087"/>
                    <a:pt x="1352524" y="748118"/>
                  </a:cubicBezTo>
                  <a:cubicBezTo>
                    <a:pt x="1352981" y="745845"/>
                    <a:pt x="1350962" y="743737"/>
                    <a:pt x="1353489" y="742035"/>
                  </a:cubicBezTo>
                  <a:cubicBezTo>
                    <a:pt x="1356017" y="740346"/>
                    <a:pt x="1361160" y="742759"/>
                    <a:pt x="1363446" y="742746"/>
                  </a:cubicBezTo>
                  <a:cubicBezTo>
                    <a:pt x="1368831" y="742683"/>
                    <a:pt x="1369301" y="740067"/>
                    <a:pt x="1371993" y="736612"/>
                  </a:cubicBezTo>
                  <a:cubicBezTo>
                    <a:pt x="1374686" y="733158"/>
                    <a:pt x="1377403" y="731456"/>
                    <a:pt x="1376667" y="726770"/>
                  </a:cubicBezTo>
                  <a:cubicBezTo>
                    <a:pt x="1376540" y="725970"/>
                    <a:pt x="1376464" y="725271"/>
                    <a:pt x="1376324" y="724268"/>
                  </a:cubicBezTo>
                  <a:cubicBezTo>
                    <a:pt x="1376210" y="723252"/>
                    <a:pt x="1375016" y="722350"/>
                    <a:pt x="1374063" y="721804"/>
                  </a:cubicBezTo>
                  <a:cubicBezTo>
                    <a:pt x="1373098" y="721271"/>
                    <a:pt x="1372146" y="721423"/>
                    <a:pt x="1371549" y="720280"/>
                  </a:cubicBezTo>
                  <a:cubicBezTo>
                    <a:pt x="1370952" y="719137"/>
                    <a:pt x="1372247" y="718997"/>
                    <a:pt x="1372349" y="717435"/>
                  </a:cubicBezTo>
                  <a:cubicBezTo>
                    <a:pt x="1372463" y="715860"/>
                    <a:pt x="1371003" y="715149"/>
                    <a:pt x="1368983" y="714895"/>
                  </a:cubicBezTo>
                  <a:cubicBezTo>
                    <a:pt x="1366964" y="714654"/>
                    <a:pt x="1367726" y="711809"/>
                    <a:pt x="1366418" y="710222"/>
                  </a:cubicBezTo>
                  <a:cubicBezTo>
                    <a:pt x="1365110" y="708621"/>
                    <a:pt x="1361249" y="708952"/>
                    <a:pt x="1359395" y="708901"/>
                  </a:cubicBezTo>
                  <a:cubicBezTo>
                    <a:pt x="1354658" y="708761"/>
                    <a:pt x="1352689" y="708329"/>
                    <a:pt x="1352613" y="703326"/>
                  </a:cubicBezTo>
                  <a:cubicBezTo>
                    <a:pt x="1352588" y="701382"/>
                    <a:pt x="1354886" y="700252"/>
                    <a:pt x="1352537" y="698360"/>
                  </a:cubicBezTo>
                  <a:cubicBezTo>
                    <a:pt x="1350175" y="696480"/>
                    <a:pt x="1346733" y="699135"/>
                    <a:pt x="1343901" y="699922"/>
                  </a:cubicBezTo>
                  <a:cubicBezTo>
                    <a:pt x="1341069" y="700709"/>
                    <a:pt x="1335976" y="699452"/>
                    <a:pt x="1335087" y="696302"/>
                  </a:cubicBezTo>
                  <a:cubicBezTo>
                    <a:pt x="1332445" y="686917"/>
                    <a:pt x="1338872" y="678154"/>
                    <a:pt x="1332572" y="669594"/>
                  </a:cubicBezTo>
                  <a:cubicBezTo>
                    <a:pt x="1329105" y="664883"/>
                    <a:pt x="1319834" y="666178"/>
                    <a:pt x="1314792" y="665645"/>
                  </a:cubicBezTo>
                  <a:cubicBezTo>
                    <a:pt x="1309763" y="665099"/>
                    <a:pt x="1305496" y="663397"/>
                    <a:pt x="1304239" y="658990"/>
                  </a:cubicBezTo>
                  <a:cubicBezTo>
                    <a:pt x="1302994" y="654596"/>
                    <a:pt x="1307414" y="651751"/>
                    <a:pt x="1305788" y="647890"/>
                  </a:cubicBezTo>
                  <a:cubicBezTo>
                    <a:pt x="1304162" y="644029"/>
                    <a:pt x="1299616" y="646391"/>
                    <a:pt x="1296619" y="644613"/>
                  </a:cubicBezTo>
                  <a:cubicBezTo>
                    <a:pt x="1293609" y="642823"/>
                    <a:pt x="1289481" y="640765"/>
                    <a:pt x="1289659" y="636689"/>
                  </a:cubicBezTo>
                  <a:cubicBezTo>
                    <a:pt x="1289837" y="632612"/>
                    <a:pt x="1294942" y="630770"/>
                    <a:pt x="1297419" y="628256"/>
                  </a:cubicBezTo>
                  <a:cubicBezTo>
                    <a:pt x="1299883" y="625754"/>
                    <a:pt x="1301165" y="622452"/>
                    <a:pt x="1302867" y="619747"/>
                  </a:cubicBezTo>
                  <a:cubicBezTo>
                    <a:pt x="1304569" y="617042"/>
                    <a:pt x="1303756" y="616064"/>
                    <a:pt x="1307210" y="614743"/>
                  </a:cubicBezTo>
                  <a:cubicBezTo>
                    <a:pt x="1310665" y="613422"/>
                    <a:pt x="1317675" y="615721"/>
                    <a:pt x="1320863" y="616470"/>
                  </a:cubicBezTo>
                  <a:cubicBezTo>
                    <a:pt x="1324051" y="617207"/>
                    <a:pt x="1324609" y="616686"/>
                    <a:pt x="1326781" y="615772"/>
                  </a:cubicBezTo>
                  <a:cubicBezTo>
                    <a:pt x="1328953" y="614832"/>
                    <a:pt x="1329766" y="612089"/>
                    <a:pt x="1328648" y="610666"/>
                  </a:cubicBezTo>
                  <a:cubicBezTo>
                    <a:pt x="1327530" y="609244"/>
                    <a:pt x="1326095" y="609003"/>
                    <a:pt x="1325841" y="607453"/>
                  </a:cubicBezTo>
                  <a:cubicBezTo>
                    <a:pt x="1325575" y="605917"/>
                    <a:pt x="1325765" y="605231"/>
                    <a:pt x="1324571" y="604405"/>
                  </a:cubicBezTo>
                  <a:cubicBezTo>
                    <a:pt x="1323365" y="603567"/>
                    <a:pt x="1322527" y="603656"/>
                    <a:pt x="1321066" y="603148"/>
                  </a:cubicBezTo>
                  <a:cubicBezTo>
                    <a:pt x="1319606" y="602640"/>
                    <a:pt x="1320533" y="601218"/>
                    <a:pt x="1318120" y="600951"/>
                  </a:cubicBezTo>
                  <a:cubicBezTo>
                    <a:pt x="1315719" y="600697"/>
                    <a:pt x="1308188" y="602907"/>
                    <a:pt x="1309992" y="597408"/>
                  </a:cubicBezTo>
                  <a:cubicBezTo>
                    <a:pt x="1311782" y="591896"/>
                    <a:pt x="1319974" y="591223"/>
                    <a:pt x="1323543" y="588695"/>
                  </a:cubicBezTo>
                  <a:cubicBezTo>
                    <a:pt x="1330744" y="583577"/>
                    <a:pt x="1327111" y="580644"/>
                    <a:pt x="1327277" y="573659"/>
                  </a:cubicBezTo>
                  <a:cubicBezTo>
                    <a:pt x="1327302" y="572046"/>
                    <a:pt x="1327251" y="571614"/>
                    <a:pt x="1326578" y="570001"/>
                  </a:cubicBezTo>
                  <a:cubicBezTo>
                    <a:pt x="1325918" y="568388"/>
                    <a:pt x="1325892" y="565607"/>
                    <a:pt x="1324775" y="564070"/>
                  </a:cubicBezTo>
                  <a:cubicBezTo>
                    <a:pt x="1321930" y="560120"/>
                    <a:pt x="1321053" y="559041"/>
                    <a:pt x="1322679" y="554164"/>
                  </a:cubicBezTo>
                  <a:cubicBezTo>
                    <a:pt x="1323073" y="553008"/>
                    <a:pt x="1323276" y="551014"/>
                    <a:pt x="1322514" y="549846"/>
                  </a:cubicBezTo>
                  <a:cubicBezTo>
                    <a:pt x="1321752" y="548665"/>
                    <a:pt x="1320977" y="548474"/>
                    <a:pt x="1319847" y="547738"/>
                  </a:cubicBezTo>
                  <a:cubicBezTo>
                    <a:pt x="1318717" y="547001"/>
                    <a:pt x="1317764" y="545744"/>
                    <a:pt x="1316939" y="544652"/>
                  </a:cubicBezTo>
                  <a:cubicBezTo>
                    <a:pt x="1316113" y="543560"/>
                    <a:pt x="1315135" y="542518"/>
                    <a:pt x="1314234" y="541515"/>
                  </a:cubicBezTo>
                  <a:cubicBezTo>
                    <a:pt x="1311084" y="538022"/>
                    <a:pt x="1305407" y="536956"/>
                    <a:pt x="1301750" y="535101"/>
                  </a:cubicBezTo>
                  <a:cubicBezTo>
                    <a:pt x="1298092" y="533234"/>
                    <a:pt x="1298193" y="530580"/>
                    <a:pt x="1295692" y="528091"/>
                  </a:cubicBezTo>
                  <a:cubicBezTo>
                    <a:pt x="1293215" y="525602"/>
                    <a:pt x="1288529" y="525310"/>
                    <a:pt x="1286967" y="522058"/>
                  </a:cubicBezTo>
                  <a:cubicBezTo>
                    <a:pt x="1285417" y="518807"/>
                    <a:pt x="1288605" y="517245"/>
                    <a:pt x="1288897" y="513880"/>
                  </a:cubicBezTo>
                  <a:cubicBezTo>
                    <a:pt x="1289189" y="510514"/>
                    <a:pt x="1288300" y="506349"/>
                    <a:pt x="1286344" y="503326"/>
                  </a:cubicBezTo>
                  <a:cubicBezTo>
                    <a:pt x="1285913" y="502653"/>
                    <a:pt x="1285214" y="502424"/>
                    <a:pt x="1284731" y="501878"/>
                  </a:cubicBezTo>
                  <a:cubicBezTo>
                    <a:pt x="1284249" y="501332"/>
                    <a:pt x="1284363" y="500938"/>
                    <a:pt x="1283944" y="500252"/>
                  </a:cubicBezTo>
                  <a:cubicBezTo>
                    <a:pt x="1283525" y="499567"/>
                    <a:pt x="1282852" y="498690"/>
                    <a:pt x="1282153" y="498081"/>
                  </a:cubicBezTo>
                  <a:cubicBezTo>
                    <a:pt x="1274978" y="491832"/>
                    <a:pt x="1270812" y="503300"/>
                    <a:pt x="1264881" y="505079"/>
                  </a:cubicBezTo>
                  <a:cubicBezTo>
                    <a:pt x="1258938" y="506857"/>
                    <a:pt x="1258938" y="499186"/>
                    <a:pt x="1259420" y="495947"/>
                  </a:cubicBezTo>
                  <a:cubicBezTo>
                    <a:pt x="1259916" y="492696"/>
                    <a:pt x="1263408" y="492125"/>
                    <a:pt x="1261999" y="488873"/>
                  </a:cubicBezTo>
                  <a:cubicBezTo>
                    <a:pt x="1260563" y="485622"/>
                    <a:pt x="1255585" y="485965"/>
                    <a:pt x="1254429" y="481787"/>
                  </a:cubicBezTo>
                  <a:cubicBezTo>
                    <a:pt x="1253274" y="477596"/>
                    <a:pt x="1253616" y="475843"/>
                    <a:pt x="1250124" y="471779"/>
                  </a:cubicBezTo>
                  <a:cubicBezTo>
                    <a:pt x="1246644" y="467690"/>
                    <a:pt x="1250670" y="461149"/>
                    <a:pt x="1249972" y="455688"/>
                  </a:cubicBezTo>
                  <a:cubicBezTo>
                    <a:pt x="1249591" y="452754"/>
                    <a:pt x="1247101" y="451078"/>
                    <a:pt x="1245107" y="450024"/>
                  </a:cubicBezTo>
                  <a:cubicBezTo>
                    <a:pt x="1243126" y="448983"/>
                    <a:pt x="1243063" y="448398"/>
                    <a:pt x="1241653" y="448246"/>
                  </a:cubicBezTo>
                  <a:cubicBezTo>
                    <a:pt x="1240256" y="448094"/>
                    <a:pt x="1240637" y="449059"/>
                    <a:pt x="1239532" y="448792"/>
                  </a:cubicBezTo>
                  <a:cubicBezTo>
                    <a:pt x="1238440" y="448538"/>
                    <a:pt x="1238326" y="447852"/>
                    <a:pt x="1237614" y="446887"/>
                  </a:cubicBezTo>
                  <a:cubicBezTo>
                    <a:pt x="1236903" y="445909"/>
                    <a:pt x="1236408" y="444373"/>
                    <a:pt x="1235265" y="443534"/>
                  </a:cubicBezTo>
                  <a:cubicBezTo>
                    <a:pt x="1234109" y="442683"/>
                    <a:pt x="1232395" y="442544"/>
                    <a:pt x="1231150" y="441731"/>
                  </a:cubicBezTo>
                  <a:cubicBezTo>
                    <a:pt x="1229906" y="440918"/>
                    <a:pt x="1229144" y="439343"/>
                    <a:pt x="1227759" y="438683"/>
                  </a:cubicBezTo>
                  <a:cubicBezTo>
                    <a:pt x="1226375" y="438010"/>
                    <a:pt x="1224737" y="437743"/>
                    <a:pt x="1223238" y="437603"/>
                  </a:cubicBezTo>
                  <a:cubicBezTo>
                    <a:pt x="1215072" y="436816"/>
                    <a:pt x="1207693" y="440956"/>
                    <a:pt x="1200353" y="443191"/>
                  </a:cubicBezTo>
                  <a:cubicBezTo>
                    <a:pt x="1193012" y="445427"/>
                    <a:pt x="1185417" y="445820"/>
                    <a:pt x="1178839" y="443242"/>
                  </a:cubicBezTo>
                  <a:cubicBezTo>
                    <a:pt x="1172248" y="440651"/>
                    <a:pt x="1174648" y="436613"/>
                    <a:pt x="1172743" y="431152"/>
                  </a:cubicBezTo>
                  <a:cubicBezTo>
                    <a:pt x="1170851" y="425691"/>
                    <a:pt x="1167523" y="422529"/>
                    <a:pt x="1172502" y="417309"/>
                  </a:cubicBezTo>
                  <a:cubicBezTo>
                    <a:pt x="1173416" y="416344"/>
                    <a:pt x="1175562" y="415048"/>
                    <a:pt x="1176820" y="413842"/>
                  </a:cubicBezTo>
                  <a:cubicBezTo>
                    <a:pt x="1178077" y="412623"/>
                    <a:pt x="1180261" y="410006"/>
                    <a:pt x="1179233" y="408330"/>
                  </a:cubicBezTo>
                  <a:cubicBezTo>
                    <a:pt x="1178191" y="406654"/>
                    <a:pt x="1177150" y="407225"/>
                    <a:pt x="1176019" y="406107"/>
                  </a:cubicBezTo>
                  <a:cubicBezTo>
                    <a:pt x="1174902" y="404977"/>
                    <a:pt x="1175080" y="404190"/>
                    <a:pt x="1175715" y="402691"/>
                  </a:cubicBezTo>
                  <a:cubicBezTo>
                    <a:pt x="1176337" y="401193"/>
                    <a:pt x="1177175" y="399745"/>
                    <a:pt x="1178420" y="398399"/>
                  </a:cubicBezTo>
                  <a:cubicBezTo>
                    <a:pt x="1179664" y="397065"/>
                    <a:pt x="1181633" y="395566"/>
                    <a:pt x="1182357" y="393750"/>
                  </a:cubicBezTo>
                  <a:cubicBezTo>
                    <a:pt x="1183081" y="391934"/>
                    <a:pt x="1183512" y="389928"/>
                    <a:pt x="1184325" y="388264"/>
                  </a:cubicBezTo>
                  <a:cubicBezTo>
                    <a:pt x="1185125" y="386613"/>
                    <a:pt x="1186116" y="385838"/>
                    <a:pt x="1185938" y="383882"/>
                  </a:cubicBezTo>
                  <a:cubicBezTo>
                    <a:pt x="1185748" y="381914"/>
                    <a:pt x="1184516" y="380034"/>
                    <a:pt x="1182458" y="379336"/>
                  </a:cubicBezTo>
                  <a:cubicBezTo>
                    <a:pt x="1180414" y="378650"/>
                    <a:pt x="1177594" y="379780"/>
                    <a:pt x="1175702" y="380060"/>
                  </a:cubicBezTo>
                  <a:cubicBezTo>
                    <a:pt x="1173810" y="380352"/>
                    <a:pt x="1173137" y="380492"/>
                    <a:pt x="1171409" y="380072"/>
                  </a:cubicBezTo>
                  <a:cubicBezTo>
                    <a:pt x="1169669" y="379679"/>
                    <a:pt x="1169009" y="378498"/>
                    <a:pt x="1166787" y="378802"/>
                  </a:cubicBezTo>
                  <a:cubicBezTo>
                    <a:pt x="1164577" y="379095"/>
                    <a:pt x="1160373" y="381482"/>
                    <a:pt x="1158481" y="382143"/>
                  </a:cubicBezTo>
                  <a:cubicBezTo>
                    <a:pt x="1156576" y="382803"/>
                    <a:pt x="1156068" y="382549"/>
                    <a:pt x="1154683" y="383120"/>
                  </a:cubicBezTo>
                  <a:cubicBezTo>
                    <a:pt x="1153286" y="383705"/>
                    <a:pt x="1151978" y="384721"/>
                    <a:pt x="1150708" y="385102"/>
                  </a:cubicBezTo>
                  <a:cubicBezTo>
                    <a:pt x="1141793" y="387819"/>
                    <a:pt x="1134135" y="389089"/>
                    <a:pt x="1124686" y="388988"/>
                  </a:cubicBezTo>
                  <a:cubicBezTo>
                    <a:pt x="1119974" y="388937"/>
                    <a:pt x="1115479" y="389572"/>
                    <a:pt x="1111440" y="392976"/>
                  </a:cubicBezTo>
                  <a:cubicBezTo>
                    <a:pt x="1109840" y="394322"/>
                    <a:pt x="1109433" y="396646"/>
                    <a:pt x="1107274" y="398284"/>
                  </a:cubicBezTo>
                  <a:cubicBezTo>
                    <a:pt x="1105115" y="399910"/>
                    <a:pt x="1101026" y="401104"/>
                    <a:pt x="1098346" y="402742"/>
                  </a:cubicBezTo>
                  <a:cubicBezTo>
                    <a:pt x="1092123" y="406539"/>
                    <a:pt x="1085837" y="414705"/>
                    <a:pt x="1082903" y="420370"/>
                  </a:cubicBezTo>
                  <a:cubicBezTo>
                    <a:pt x="1079982" y="426034"/>
                    <a:pt x="1077696" y="429361"/>
                    <a:pt x="1074483" y="432993"/>
                  </a:cubicBezTo>
                  <a:cubicBezTo>
                    <a:pt x="1071270" y="436638"/>
                    <a:pt x="1072032" y="438200"/>
                    <a:pt x="1069225" y="441706"/>
                  </a:cubicBezTo>
                  <a:cubicBezTo>
                    <a:pt x="1066418" y="445211"/>
                    <a:pt x="1060437" y="446570"/>
                    <a:pt x="1058011" y="450875"/>
                  </a:cubicBezTo>
                  <a:cubicBezTo>
                    <a:pt x="1056843" y="452945"/>
                    <a:pt x="1059218" y="453605"/>
                    <a:pt x="1058544" y="456311"/>
                  </a:cubicBezTo>
                  <a:cubicBezTo>
                    <a:pt x="1057871" y="459041"/>
                    <a:pt x="1057046" y="463956"/>
                    <a:pt x="1053350" y="465404"/>
                  </a:cubicBezTo>
                  <a:cubicBezTo>
                    <a:pt x="1049654" y="466851"/>
                    <a:pt x="1047000" y="465086"/>
                    <a:pt x="1044257" y="461733"/>
                  </a:cubicBezTo>
                  <a:cubicBezTo>
                    <a:pt x="1041539" y="458368"/>
                    <a:pt x="1041107" y="454202"/>
                    <a:pt x="1044308" y="450405"/>
                  </a:cubicBezTo>
                  <a:cubicBezTo>
                    <a:pt x="1045641" y="448830"/>
                    <a:pt x="1047432" y="447078"/>
                    <a:pt x="1049096" y="445604"/>
                  </a:cubicBezTo>
                  <a:cubicBezTo>
                    <a:pt x="1050785" y="444106"/>
                    <a:pt x="1053083" y="442442"/>
                    <a:pt x="1054442" y="440690"/>
                  </a:cubicBezTo>
                  <a:cubicBezTo>
                    <a:pt x="1055801" y="438937"/>
                    <a:pt x="1057135" y="437375"/>
                    <a:pt x="1058621" y="435965"/>
                  </a:cubicBezTo>
                  <a:cubicBezTo>
                    <a:pt x="1060119" y="434568"/>
                    <a:pt x="1061897" y="434454"/>
                    <a:pt x="1062799" y="432511"/>
                  </a:cubicBezTo>
                  <a:cubicBezTo>
                    <a:pt x="1063713" y="430593"/>
                    <a:pt x="1063523" y="429183"/>
                    <a:pt x="1063193" y="426834"/>
                  </a:cubicBezTo>
                  <a:cubicBezTo>
                    <a:pt x="1062862" y="424497"/>
                    <a:pt x="1061338" y="422948"/>
                    <a:pt x="1063028" y="420217"/>
                  </a:cubicBezTo>
                  <a:cubicBezTo>
                    <a:pt x="1064717" y="417461"/>
                    <a:pt x="1064894" y="415264"/>
                    <a:pt x="1067828" y="412203"/>
                  </a:cubicBezTo>
                  <a:cubicBezTo>
                    <a:pt x="1070749" y="409155"/>
                    <a:pt x="1075550" y="407619"/>
                    <a:pt x="1080338" y="404914"/>
                  </a:cubicBezTo>
                  <a:cubicBezTo>
                    <a:pt x="1085138" y="402221"/>
                    <a:pt x="1090866" y="396100"/>
                    <a:pt x="1095832" y="392455"/>
                  </a:cubicBezTo>
                  <a:cubicBezTo>
                    <a:pt x="1100797" y="388797"/>
                    <a:pt x="1104811" y="386105"/>
                    <a:pt x="1110919" y="383273"/>
                  </a:cubicBezTo>
                  <a:cubicBezTo>
                    <a:pt x="1114082" y="381812"/>
                    <a:pt x="1120012" y="381381"/>
                    <a:pt x="1123264" y="378066"/>
                  </a:cubicBezTo>
                  <a:cubicBezTo>
                    <a:pt x="1126515" y="374751"/>
                    <a:pt x="1125893" y="368973"/>
                    <a:pt x="1121079" y="367347"/>
                  </a:cubicBezTo>
                  <a:cubicBezTo>
                    <a:pt x="1111262" y="364020"/>
                    <a:pt x="1102283" y="364413"/>
                    <a:pt x="1092517" y="366268"/>
                  </a:cubicBezTo>
                  <a:cubicBezTo>
                    <a:pt x="1082763" y="368122"/>
                    <a:pt x="1074077" y="370941"/>
                    <a:pt x="1065326" y="375285"/>
                  </a:cubicBezTo>
                  <a:cubicBezTo>
                    <a:pt x="1063167" y="376351"/>
                    <a:pt x="1060805" y="378129"/>
                    <a:pt x="1059065" y="379171"/>
                  </a:cubicBezTo>
                  <a:cubicBezTo>
                    <a:pt x="1057313" y="380212"/>
                    <a:pt x="1056792" y="380479"/>
                    <a:pt x="1055344" y="381482"/>
                  </a:cubicBezTo>
                  <a:cubicBezTo>
                    <a:pt x="1053871" y="382498"/>
                    <a:pt x="1053833" y="383590"/>
                    <a:pt x="1051813" y="384390"/>
                  </a:cubicBezTo>
                  <a:cubicBezTo>
                    <a:pt x="1049807" y="385203"/>
                    <a:pt x="1046759" y="384301"/>
                    <a:pt x="1044498" y="385800"/>
                  </a:cubicBezTo>
                  <a:cubicBezTo>
                    <a:pt x="1042225" y="387286"/>
                    <a:pt x="1041666" y="390359"/>
                    <a:pt x="1039888" y="392671"/>
                  </a:cubicBezTo>
                  <a:close/>
                  <a:moveTo>
                    <a:pt x="1989493" y="767537"/>
                  </a:moveTo>
                  <a:cubicBezTo>
                    <a:pt x="1996490" y="764781"/>
                    <a:pt x="2001380" y="759028"/>
                    <a:pt x="2007374" y="754748"/>
                  </a:cubicBezTo>
                  <a:cubicBezTo>
                    <a:pt x="2013369" y="750468"/>
                    <a:pt x="2021217" y="748588"/>
                    <a:pt x="2027161" y="744499"/>
                  </a:cubicBezTo>
                  <a:cubicBezTo>
                    <a:pt x="2036203" y="738289"/>
                    <a:pt x="2043315" y="729919"/>
                    <a:pt x="2050707" y="722325"/>
                  </a:cubicBezTo>
                  <a:cubicBezTo>
                    <a:pt x="2054923" y="717994"/>
                    <a:pt x="2055710" y="715048"/>
                    <a:pt x="2049094" y="714184"/>
                  </a:cubicBezTo>
                  <a:cubicBezTo>
                    <a:pt x="2046757" y="713879"/>
                    <a:pt x="2042921" y="714298"/>
                    <a:pt x="2040737" y="713181"/>
                  </a:cubicBezTo>
                  <a:cubicBezTo>
                    <a:pt x="2038565" y="712050"/>
                    <a:pt x="2037867" y="710780"/>
                    <a:pt x="2035517" y="710120"/>
                  </a:cubicBezTo>
                  <a:cubicBezTo>
                    <a:pt x="2033181" y="709472"/>
                    <a:pt x="2029599" y="709383"/>
                    <a:pt x="2027326" y="708774"/>
                  </a:cubicBezTo>
                  <a:cubicBezTo>
                    <a:pt x="2025065" y="708151"/>
                    <a:pt x="2024824" y="707186"/>
                    <a:pt x="2022830" y="706183"/>
                  </a:cubicBezTo>
                  <a:cubicBezTo>
                    <a:pt x="2009355" y="699350"/>
                    <a:pt x="1995373" y="700138"/>
                    <a:pt x="1980514" y="700773"/>
                  </a:cubicBezTo>
                  <a:cubicBezTo>
                    <a:pt x="1975319" y="701001"/>
                    <a:pt x="1966417" y="702830"/>
                    <a:pt x="1962797" y="698842"/>
                  </a:cubicBezTo>
                  <a:cubicBezTo>
                    <a:pt x="1959178" y="694867"/>
                    <a:pt x="1963445" y="691578"/>
                    <a:pt x="1966036" y="688530"/>
                  </a:cubicBezTo>
                  <a:cubicBezTo>
                    <a:pt x="1968627" y="685469"/>
                    <a:pt x="1973110" y="682282"/>
                    <a:pt x="1976818" y="680605"/>
                  </a:cubicBezTo>
                  <a:cubicBezTo>
                    <a:pt x="1980514" y="678916"/>
                    <a:pt x="1984146" y="679551"/>
                    <a:pt x="1987905" y="678383"/>
                  </a:cubicBezTo>
                  <a:cubicBezTo>
                    <a:pt x="1989112" y="678014"/>
                    <a:pt x="1990051" y="676744"/>
                    <a:pt x="1991410" y="676528"/>
                  </a:cubicBezTo>
                  <a:cubicBezTo>
                    <a:pt x="1992782" y="676300"/>
                    <a:pt x="1993722" y="677291"/>
                    <a:pt x="1995246" y="676998"/>
                  </a:cubicBezTo>
                  <a:cubicBezTo>
                    <a:pt x="1996770" y="676719"/>
                    <a:pt x="1998116" y="674890"/>
                    <a:pt x="1999881" y="674751"/>
                  </a:cubicBezTo>
                  <a:cubicBezTo>
                    <a:pt x="2001634" y="674598"/>
                    <a:pt x="2004199" y="674408"/>
                    <a:pt x="2005622" y="673646"/>
                  </a:cubicBezTo>
                  <a:cubicBezTo>
                    <a:pt x="2007044" y="672871"/>
                    <a:pt x="2007069" y="672096"/>
                    <a:pt x="2008454" y="671525"/>
                  </a:cubicBezTo>
                  <a:cubicBezTo>
                    <a:pt x="2009825" y="670941"/>
                    <a:pt x="2012530" y="670128"/>
                    <a:pt x="2013610" y="669404"/>
                  </a:cubicBezTo>
                  <a:cubicBezTo>
                    <a:pt x="2014689" y="668693"/>
                    <a:pt x="2015159" y="668070"/>
                    <a:pt x="2015985" y="667791"/>
                  </a:cubicBezTo>
                  <a:cubicBezTo>
                    <a:pt x="2024926" y="664692"/>
                    <a:pt x="2030552" y="665213"/>
                    <a:pt x="2035759" y="673468"/>
                  </a:cubicBezTo>
                  <a:cubicBezTo>
                    <a:pt x="2036622" y="674839"/>
                    <a:pt x="2035962" y="675957"/>
                    <a:pt x="2036165" y="677659"/>
                  </a:cubicBezTo>
                  <a:cubicBezTo>
                    <a:pt x="2036368" y="679361"/>
                    <a:pt x="2036965" y="680427"/>
                    <a:pt x="2038235" y="682117"/>
                  </a:cubicBezTo>
                  <a:cubicBezTo>
                    <a:pt x="2039492" y="683806"/>
                    <a:pt x="2039556" y="684390"/>
                    <a:pt x="2040407" y="687209"/>
                  </a:cubicBezTo>
                  <a:cubicBezTo>
                    <a:pt x="2041245" y="690003"/>
                    <a:pt x="2044865" y="693267"/>
                    <a:pt x="2047646" y="695655"/>
                  </a:cubicBezTo>
                  <a:cubicBezTo>
                    <a:pt x="2050427" y="698055"/>
                    <a:pt x="2052269" y="701624"/>
                    <a:pt x="2056701" y="702043"/>
                  </a:cubicBezTo>
                  <a:cubicBezTo>
                    <a:pt x="2061133" y="702462"/>
                    <a:pt x="2066874" y="699782"/>
                    <a:pt x="2071242" y="700049"/>
                  </a:cubicBezTo>
                  <a:cubicBezTo>
                    <a:pt x="2075599" y="700303"/>
                    <a:pt x="2078354" y="704113"/>
                    <a:pt x="2082520" y="702462"/>
                  </a:cubicBezTo>
                  <a:cubicBezTo>
                    <a:pt x="2086698" y="700824"/>
                    <a:pt x="2084476" y="694207"/>
                    <a:pt x="2084552" y="691527"/>
                  </a:cubicBezTo>
                  <a:cubicBezTo>
                    <a:pt x="2084628" y="688860"/>
                    <a:pt x="2085695" y="688797"/>
                    <a:pt x="2086648" y="687324"/>
                  </a:cubicBezTo>
                  <a:cubicBezTo>
                    <a:pt x="2089480" y="682955"/>
                    <a:pt x="2090978" y="675081"/>
                    <a:pt x="2090292" y="671017"/>
                  </a:cubicBezTo>
                  <a:cubicBezTo>
                    <a:pt x="2089607" y="666953"/>
                    <a:pt x="2086800" y="666953"/>
                    <a:pt x="2086787" y="663994"/>
                  </a:cubicBezTo>
                  <a:cubicBezTo>
                    <a:pt x="2086775" y="661047"/>
                    <a:pt x="2089277" y="660438"/>
                    <a:pt x="2089480" y="657923"/>
                  </a:cubicBezTo>
                  <a:cubicBezTo>
                    <a:pt x="2089670" y="655408"/>
                    <a:pt x="2088718" y="654202"/>
                    <a:pt x="2088730" y="651522"/>
                  </a:cubicBezTo>
                  <a:cubicBezTo>
                    <a:pt x="2088730" y="648855"/>
                    <a:pt x="2092959" y="648208"/>
                    <a:pt x="2090242" y="644817"/>
                  </a:cubicBezTo>
                  <a:cubicBezTo>
                    <a:pt x="2079942" y="631951"/>
                    <a:pt x="2061565" y="630377"/>
                    <a:pt x="2051938" y="616242"/>
                  </a:cubicBezTo>
                  <a:cubicBezTo>
                    <a:pt x="2050300" y="613829"/>
                    <a:pt x="2051862" y="613219"/>
                    <a:pt x="2049221" y="609993"/>
                  </a:cubicBezTo>
                  <a:cubicBezTo>
                    <a:pt x="2046592" y="606780"/>
                    <a:pt x="2040064" y="596734"/>
                    <a:pt x="2040801" y="591972"/>
                  </a:cubicBezTo>
                  <a:cubicBezTo>
                    <a:pt x="2041537" y="587209"/>
                    <a:pt x="2045906" y="588035"/>
                    <a:pt x="2043429" y="583653"/>
                  </a:cubicBezTo>
                  <a:cubicBezTo>
                    <a:pt x="2040940" y="579259"/>
                    <a:pt x="2030361" y="582282"/>
                    <a:pt x="2030768" y="575322"/>
                  </a:cubicBezTo>
                  <a:cubicBezTo>
                    <a:pt x="2031174" y="568375"/>
                    <a:pt x="2045411" y="566039"/>
                    <a:pt x="2050326" y="564807"/>
                  </a:cubicBezTo>
                  <a:cubicBezTo>
                    <a:pt x="2055240" y="563587"/>
                    <a:pt x="2055101" y="561530"/>
                    <a:pt x="2059978" y="561213"/>
                  </a:cubicBezTo>
                  <a:cubicBezTo>
                    <a:pt x="2064842" y="560895"/>
                    <a:pt x="2070900" y="562838"/>
                    <a:pt x="2074849" y="566381"/>
                  </a:cubicBezTo>
                  <a:cubicBezTo>
                    <a:pt x="2076589" y="567944"/>
                    <a:pt x="2075179" y="568680"/>
                    <a:pt x="2077034" y="571004"/>
                  </a:cubicBezTo>
                  <a:cubicBezTo>
                    <a:pt x="2078901" y="573328"/>
                    <a:pt x="2086317" y="576338"/>
                    <a:pt x="2089518" y="576592"/>
                  </a:cubicBezTo>
                  <a:cubicBezTo>
                    <a:pt x="2096401" y="577138"/>
                    <a:pt x="2100630" y="574865"/>
                    <a:pt x="2106383" y="572287"/>
                  </a:cubicBezTo>
                  <a:cubicBezTo>
                    <a:pt x="2109469" y="570915"/>
                    <a:pt x="2112670" y="569836"/>
                    <a:pt x="2115845" y="569214"/>
                  </a:cubicBezTo>
                  <a:cubicBezTo>
                    <a:pt x="2119020" y="568591"/>
                    <a:pt x="2124811" y="568579"/>
                    <a:pt x="2126995" y="567131"/>
                  </a:cubicBezTo>
                  <a:cubicBezTo>
                    <a:pt x="2133625" y="562711"/>
                    <a:pt x="2133917" y="558342"/>
                    <a:pt x="2128926" y="552894"/>
                  </a:cubicBezTo>
                  <a:cubicBezTo>
                    <a:pt x="2126703" y="550468"/>
                    <a:pt x="2122258" y="550608"/>
                    <a:pt x="2119642" y="548525"/>
                  </a:cubicBezTo>
                  <a:cubicBezTo>
                    <a:pt x="2117039" y="546455"/>
                    <a:pt x="2114626" y="543979"/>
                    <a:pt x="2112352" y="541502"/>
                  </a:cubicBezTo>
                  <a:cubicBezTo>
                    <a:pt x="2110092" y="539026"/>
                    <a:pt x="2104821" y="535647"/>
                    <a:pt x="2107349" y="531672"/>
                  </a:cubicBezTo>
                  <a:cubicBezTo>
                    <a:pt x="2113457" y="522097"/>
                    <a:pt x="2124087" y="519125"/>
                    <a:pt x="2135136" y="523925"/>
                  </a:cubicBezTo>
                  <a:cubicBezTo>
                    <a:pt x="2141308" y="526605"/>
                    <a:pt x="2147252" y="539191"/>
                    <a:pt x="2155710" y="533895"/>
                  </a:cubicBezTo>
                  <a:cubicBezTo>
                    <a:pt x="2158352" y="532244"/>
                    <a:pt x="2158352" y="529920"/>
                    <a:pt x="2158631" y="527100"/>
                  </a:cubicBezTo>
                  <a:cubicBezTo>
                    <a:pt x="2158911" y="524268"/>
                    <a:pt x="2158517" y="520382"/>
                    <a:pt x="2155710" y="518909"/>
                  </a:cubicBezTo>
                  <a:cubicBezTo>
                    <a:pt x="2152916" y="517423"/>
                    <a:pt x="2146922" y="518325"/>
                    <a:pt x="2144966" y="516648"/>
                  </a:cubicBezTo>
                  <a:cubicBezTo>
                    <a:pt x="2143023" y="514959"/>
                    <a:pt x="2144610" y="514896"/>
                    <a:pt x="2142896" y="513816"/>
                  </a:cubicBezTo>
                  <a:cubicBezTo>
                    <a:pt x="2141207" y="512737"/>
                    <a:pt x="2139124" y="512838"/>
                    <a:pt x="2137219" y="513448"/>
                  </a:cubicBezTo>
                  <a:cubicBezTo>
                    <a:pt x="2135314" y="514057"/>
                    <a:pt x="2133257" y="513537"/>
                    <a:pt x="2132901" y="511657"/>
                  </a:cubicBezTo>
                  <a:cubicBezTo>
                    <a:pt x="2132545" y="509777"/>
                    <a:pt x="2133942" y="509879"/>
                    <a:pt x="2134895" y="509003"/>
                  </a:cubicBezTo>
                  <a:cubicBezTo>
                    <a:pt x="2135847" y="508126"/>
                    <a:pt x="2136952" y="507733"/>
                    <a:pt x="2137359" y="506514"/>
                  </a:cubicBezTo>
                  <a:cubicBezTo>
                    <a:pt x="2139543" y="500011"/>
                    <a:pt x="2135174" y="495134"/>
                    <a:pt x="2142032" y="490359"/>
                  </a:cubicBezTo>
                  <a:cubicBezTo>
                    <a:pt x="2145220" y="488137"/>
                    <a:pt x="2151621" y="489813"/>
                    <a:pt x="2155583" y="490169"/>
                  </a:cubicBezTo>
                  <a:cubicBezTo>
                    <a:pt x="2159533" y="490537"/>
                    <a:pt x="2162505" y="490689"/>
                    <a:pt x="2164765" y="487045"/>
                  </a:cubicBezTo>
                  <a:cubicBezTo>
                    <a:pt x="2165210" y="486321"/>
                    <a:pt x="2165375" y="484936"/>
                    <a:pt x="2165172" y="484162"/>
                  </a:cubicBezTo>
                  <a:cubicBezTo>
                    <a:pt x="2164981" y="483387"/>
                    <a:pt x="2164219" y="482638"/>
                    <a:pt x="2163953" y="482130"/>
                  </a:cubicBezTo>
                  <a:cubicBezTo>
                    <a:pt x="2162327" y="479069"/>
                    <a:pt x="2162708" y="476376"/>
                    <a:pt x="2164397" y="473824"/>
                  </a:cubicBezTo>
                  <a:cubicBezTo>
                    <a:pt x="2166086" y="471297"/>
                    <a:pt x="2169198" y="469760"/>
                    <a:pt x="2166873" y="466890"/>
                  </a:cubicBezTo>
                  <a:cubicBezTo>
                    <a:pt x="2164562" y="464032"/>
                    <a:pt x="2153881" y="462495"/>
                    <a:pt x="2154745" y="458063"/>
                  </a:cubicBezTo>
                  <a:cubicBezTo>
                    <a:pt x="2155609" y="453631"/>
                    <a:pt x="2163330" y="456349"/>
                    <a:pt x="2164283" y="452615"/>
                  </a:cubicBezTo>
                  <a:cubicBezTo>
                    <a:pt x="2166188" y="445109"/>
                    <a:pt x="2156485" y="446189"/>
                    <a:pt x="2152167" y="445935"/>
                  </a:cubicBezTo>
                  <a:cubicBezTo>
                    <a:pt x="2144369" y="445477"/>
                    <a:pt x="2135314" y="442048"/>
                    <a:pt x="2135301" y="433882"/>
                  </a:cubicBezTo>
                  <a:cubicBezTo>
                    <a:pt x="2135301" y="425716"/>
                    <a:pt x="2142909" y="426339"/>
                    <a:pt x="2148204" y="422541"/>
                  </a:cubicBezTo>
                  <a:cubicBezTo>
                    <a:pt x="2153488" y="418744"/>
                    <a:pt x="2158288" y="413588"/>
                    <a:pt x="2165223" y="412851"/>
                  </a:cubicBezTo>
                  <a:cubicBezTo>
                    <a:pt x="2166632" y="412699"/>
                    <a:pt x="2168105" y="413334"/>
                    <a:pt x="2169134" y="414108"/>
                  </a:cubicBezTo>
                  <a:cubicBezTo>
                    <a:pt x="2170163" y="414883"/>
                    <a:pt x="2169109" y="415302"/>
                    <a:pt x="2170366" y="416242"/>
                  </a:cubicBezTo>
                  <a:cubicBezTo>
                    <a:pt x="2171623" y="417169"/>
                    <a:pt x="2174455" y="416166"/>
                    <a:pt x="2176068" y="417233"/>
                  </a:cubicBezTo>
                  <a:cubicBezTo>
                    <a:pt x="2177681" y="418287"/>
                    <a:pt x="2175662" y="420916"/>
                    <a:pt x="2177237" y="422249"/>
                  </a:cubicBezTo>
                  <a:cubicBezTo>
                    <a:pt x="2178799" y="423595"/>
                    <a:pt x="2183510" y="422884"/>
                    <a:pt x="2184907" y="422960"/>
                  </a:cubicBezTo>
                  <a:cubicBezTo>
                    <a:pt x="2190229" y="423265"/>
                    <a:pt x="2195436" y="419862"/>
                    <a:pt x="2197100" y="416229"/>
                  </a:cubicBezTo>
                  <a:cubicBezTo>
                    <a:pt x="2198763" y="412584"/>
                    <a:pt x="2197519" y="409321"/>
                    <a:pt x="2199017" y="407009"/>
                  </a:cubicBezTo>
                  <a:cubicBezTo>
                    <a:pt x="2200516" y="404710"/>
                    <a:pt x="2201024" y="404088"/>
                    <a:pt x="2201151" y="402183"/>
                  </a:cubicBezTo>
                  <a:cubicBezTo>
                    <a:pt x="2201265" y="400291"/>
                    <a:pt x="2199614" y="399554"/>
                    <a:pt x="2198725" y="398945"/>
                  </a:cubicBezTo>
                  <a:cubicBezTo>
                    <a:pt x="2195817" y="396963"/>
                    <a:pt x="2192096" y="397649"/>
                    <a:pt x="2190343" y="394538"/>
                  </a:cubicBezTo>
                  <a:cubicBezTo>
                    <a:pt x="2188590" y="391426"/>
                    <a:pt x="2192083" y="389166"/>
                    <a:pt x="2191435" y="385952"/>
                  </a:cubicBezTo>
                  <a:cubicBezTo>
                    <a:pt x="2190788" y="382752"/>
                    <a:pt x="2189708" y="381482"/>
                    <a:pt x="2186368" y="379590"/>
                  </a:cubicBezTo>
                  <a:cubicBezTo>
                    <a:pt x="2183015" y="377685"/>
                    <a:pt x="2175941" y="375462"/>
                    <a:pt x="2174824" y="370967"/>
                  </a:cubicBezTo>
                  <a:cubicBezTo>
                    <a:pt x="2173693" y="366483"/>
                    <a:pt x="2178265" y="365188"/>
                    <a:pt x="2180793" y="363664"/>
                  </a:cubicBezTo>
                  <a:cubicBezTo>
                    <a:pt x="2183307" y="362140"/>
                    <a:pt x="2185530" y="362026"/>
                    <a:pt x="2187041" y="360146"/>
                  </a:cubicBezTo>
                  <a:cubicBezTo>
                    <a:pt x="2188565" y="358267"/>
                    <a:pt x="2186711" y="357111"/>
                    <a:pt x="2187955" y="355206"/>
                  </a:cubicBezTo>
                  <a:cubicBezTo>
                    <a:pt x="2189200" y="353301"/>
                    <a:pt x="2192058" y="351624"/>
                    <a:pt x="2193289" y="349707"/>
                  </a:cubicBezTo>
                  <a:cubicBezTo>
                    <a:pt x="2194521" y="347789"/>
                    <a:pt x="2194293" y="346201"/>
                    <a:pt x="2195448" y="344284"/>
                  </a:cubicBezTo>
                  <a:cubicBezTo>
                    <a:pt x="2196591" y="342353"/>
                    <a:pt x="2198801" y="341502"/>
                    <a:pt x="2199233" y="338924"/>
                  </a:cubicBezTo>
                  <a:cubicBezTo>
                    <a:pt x="2199690" y="336346"/>
                    <a:pt x="2198204" y="334619"/>
                    <a:pt x="2198077" y="331571"/>
                  </a:cubicBezTo>
                  <a:cubicBezTo>
                    <a:pt x="2197950" y="328510"/>
                    <a:pt x="2200503" y="324866"/>
                    <a:pt x="2202268" y="322186"/>
                  </a:cubicBezTo>
                  <a:cubicBezTo>
                    <a:pt x="2204008" y="319519"/>
                    <a:pt x="2203640" y="319341"/>
                    <a:pt x="2204021" y="315582"/>
                  </a:cubicBezTo>
                  <a:cubicBezTo>
                    <a:pt x="2204415" y="311835"/>
                    <a:pt x="2206688" y="303745"/>
                    <a:pt x="2209761" y="300951"/>
                  </a:cubicBezTo>
                  <a:cubicBezTo>
                    <a:pt x="2212848" y="298157"/>
                    <a:pt x="2215781" y="296875"/>
                    <a:pt x="2218372" y="294589"/>
                  </a:cubicBezTo>
                  <a:cubicBezTo>
                    <a:pt x="2224404" y="289267"/>
                    <a:pt x="2230170" y="284314"/>
                    <a:pt x="2236088" y="279247"/>
                  </a:cubicBezTo>
                  <a:cubicBezTo>
                    <a:pt x="2239594" y="276237"/>
                    <a:pt x="2244826" y="275564"/>
                    <a:pt x="2247976" y="272605"/>
                  </a:cubicBezTo>
                  <a:cubicBezTo>
                    <a:pt x="2254415" y="266560"/>
                    <a:pt x="2243988" y="264756"/>
                    <a:pt x="2239200" y="264121"/>
                  </a:cubicBezTo>
                  <a:cubicBezTo>
                    <a:pt x="2230119" y="262890"/>
                    <a:pt x="2221204" y="265163"/>
                    <a:pt x="2213533" y="269252"/>
                  </a:cubicBezTo>
                  <a:cubicBezTo>
                    <a:pt x="2208606" y="271894"/>
                    <a:pt x="2199182" y="278282"/>
                    <a:pt x="2198535" y="269189"/>
                  </a:cubicBezTo>
                  <a:cubicBezTo>
                    <a:pt x="2198154" y="263893"/>
                    <a:pt x="2207691" y="257822"/>
                    <a:pt x="2212466" y="255447"/>
                  </a:cubicBezTo>
                  <a:cubicBezTo>
                    <a:pt x="2217242" y="253072"/>
                    <a:pt x="2220417" y="253098"/>
                    <a:pt x="2225814" y="255358"/>
                  </a:cubicBezTo>
                  <a:cubicBezTo>
                    <a:pt x="2231199" y="257606"/>
                    <a:pt x="2239365" y="260083"/>
                    <a:pt x="2245423" y="260591"/>
                  </a:cubicBezTo>
                  <a:cubicBezTo>
                    <a:pt x="2251481" y="261099"/>
                    <a:pt x="2259101" y="259842"/>
                    <a:pt x="2263711" y="257822"/>
                  </a:cubicBezTo>
                  <a:cubicBezTo>
                    <a:pt x="2268321" y="255777"/>
                    <a:pt x="2267584" y="254673"/>
                    <a:pt x="2267864" y="251053"/>
                  </a:cubicBezTo>
                  <a:cubicBezTo>
                    <a:pt x="2268156" y="247421"/>
                    <a:pt x="2267673" y="246049"/>
                    <a:pt x="2264003" y="244259"/>
                  </a:cubicBezTo>
                  <a:cubicBezTo>
                    <a:pt x="2260345" y="242468"/>
                    <a:pt x="2255735" y="242874"/>
                    <a:pt x="2250960" y="242976"/>
                  </a:cubicBezTo>
                  <a:cubicBezTo>
                    <a:pt x="2242807" y="243154"/>
                    <a:pt x="2233155" y="242595"/>
                    <a:pt x="2224747" y="242544"/>
                  </a:cubicBezTo>
                  <a:cubicBezTo>
                    <a:pt x="2222614" y="242531"/>
                    <a:pt x="2219985" y="242620"/>
                    <a:pt x="2218131" y="242582"/>
                  </a:cubicBezTo>
                  <a:cubicBezTo>
                    <a:pt x="2216289" y="242544"/>
                    <a:pt x="2212555" y="242925"/>
                    <a:pt x="2211679" y="241947"/>
                  </a:cubicBezTo>
                  <a:cubicBezTo>
                    <a:pt x="2209012" y="238937"/>
                    <a:pt x="2217127" y="238861"/>
                    <a:pt x="2218651" y="238785"/>
                  </a:cubicBezTo>
                  <a:cubicBezTo>
                    <a:pt x="2223719" y="238556"/>
                    <a:pt x="2229523" y="238328"/>
                    <a:pt x="2234349" y="238163"/>
                  </a:cubicBezTo>
                  <a:cubicBezTo>
                    <a:pt x="2239187" y="237985"/>
                    <a:pt x="2242769" y="238340"/>
                    <a:pt x="2247455" y="237617"/>
                  </a:cubicBezTo>
                  <a:cubicBezTo>
                    <a:pt x="2248700" y="237413"/>
                    <a:pt x="2248928" y="236880"/>
                    <a:pt x="2250795" y="236512"/>
                  </a:cubicBezTo>
                  <a:cubicBezTo>
                    <a:pt x="2252649" y="236143"/>
                    <a:pt x="2256561" y="235585"/>
                    <a:pt x="2258910" y="235864"/>
                  </a:cubicBezTo>
                  <a:cubicBezTo>
                    <a:pt x="2261273" y="236143"/>
                    <a:pt x="2261565" y="236753"/>
                    <a:pt x="2264448" y="237147"/>
                  </a:cubicBezTo>
                  <a:cubicBezTo>
                    <a:pt x="2267330" y="237515"/>
                    <a:pt x="2271839" y="237680"/>
                    <a:pt x="2275522" y="237642"/>
                  </a:cubicBezTo>
                  <a:cubicBezTo>
                    <a:pt x="2282278" y="237578"/>
                    <a:pt x="2288984" y="238302"/>
                    <a:pt x="2295855" y="235419"/>
                  </a:cubicBezTo>
                  <a:cubicBezTo>
                    <a:pt x="2296350" y="235216"/>
                    <a:pt x="2298230" y="232397"/>
                    <a:pt x="2298687" y="230962"/>
                  </a:cubicBezTo>
                  <a:cubicBezTo>
                    <a:pt x="2299157" y="229514"/>
                    <a:pt x="2295969" y="228625"/>
                    <a:pt x="2298128" y="226555"/>
                  </a:cubicBezTo>
                  <a:cubicBezTo>
                    <a:pt x="2300287" y="224485"/>
                    <a:pt x="2305342" y="224104"/>
                    <a:pt x="2308263" y="222910"/>
                  </a:cubicBezTo>
                  <a:cubicBezTo>
                    <a:pt x="2314613" y="220345"/>
                    <a:pt x="2318892" y="216662"/>
                    <a:pt x="2325192" y="213283"/>
                  </a:cubicBezTo>
                  <a:cubicBezTo>
                    <a:pt x="2328036" y="211759"/>
                    <a:pt x="2335466" y="210413"/>
                    <a:pt x="2337752" y="207886"/>
                  </a:cubicBezTo>
                  <a:cubicBezTo>
                    <a:pt x="2340025" y="205359"/>
                    <a:pt x="2337752" y="204927"/>
                    <a:pt x="2336330" y="203212"/>
                  </a:cubicBezTo>
                  <a:cubicBezTo>
                    <a:pt x="2334920" y="201498"/>
                    <a:pt x="2332774" y="200151"/>
                    <a:pt x="2331389" y="198221"/>
                  </a:cubicBezTo>
                  <a:cubicBezTo>
                    <a:pt x="2330005" y="196278"/>
                    <a:pt x="2329662" y="194195"/>
                    <a:pt x="2327909" y="192227"/>
                  </a:cubicBezTo>
                  <a:cubicBezTo>
                    <a:pt x="2326157" y="190271"/>
                    <a:pt x="2323757" y="189649"/>
                    <a:pt x="2321204" y="187947"/>
                  </a:cubicBezTo>
                  <a:cubicBezTo>
                    <a:pt x="2318651" y="186232"/>
                    <a:pt x="2317305" y="185127"/>
                    <a:pt x="2313279" y="184962"/>
                  </a:cubicBezTo>
                  <a:cubicBezTo>
                    <a:pt x="2309240" y="184797"/>
                    <a:pt x="2304935" y="184010"/>
                    <a:pt x="2300427" y="181749"/>
                  </a:cubicBezTo>
                  <a:cubicBezTo>
                    <a:pt x="2295931" y="179489"/>
                    <a:pt x="2291422" y="179082"/>
                    <a:pt x="2285403" y="179552"/>
                  </a:cubicBezTo>
                  <a:cubicBezTo>
                    <a:pt x="2279370" y="180035"/>
                    <a:pt x="2270061" y="182511"/>
                    <a:pt x="2263698" y="181864"/>
                  </a:cubicBezTo>
                  <a:cubicBezTo>
                    <a:pt x="2260942" y="181584"/>
                    <a:pt x="2259355" y="182105"/>
                    <a:pt x="2258618" y="184010"/>
                  </a:cubicBezTo>
                  <a:cubicBezTo>
                    <a:pt x="2257869" y="185915"/>
                    <a:pt x="2259952" y="187159"/>
                    <a:pt x="2258606" y="188493"/>
                  </a:cubicBezTo>
                  <a:cubicBezTo>
                    <a:pt x="2253386" y="193675"/>
                    <a:pt x="2248115" y="195795"/>
                    <a:pt x="2240559" y="194195"/>
                  </a:cubicBezTo>
                  <a:cubicBezTo>
                    <a:pt x="2237816" y="193624"/>
                    <a:pt x="2233256" y="187451"/>
                    <a:pt x="2230081" y="189242"/>
                  </a:cubicBezTo>
                  <a:cubicBezTo>
                    <a:pt x="2219007" y="195529"/>
                    <a:pt x="2212466" y="205232"/>
                    <a:pt x="2199957" y="208699"/>
                  </a:cubicBezTo>
                  <a:cubicBezTo>
                    <a:pt x="2195423" y="209943"/>
                    <a:pt x="2192019" y="207975"/>
                    <a:pt x="2186851" y="209765"/>
                  </a:cubicBezTo>
                  <a:cubicBezTo>
                    <a:pt x="2171928" y="214934"/>
                    <a:pt x="2157094" y="223926"/>
                    <a:pt x="2141296" y="228092"/>
                  </a:cubicBezTo>
                  <a:cubicBezTo>
                    <a:pt x="2144941" y="221653"/>
                    <a:pt x="2146719" y="218211"/>
                    <a:pt x="2154085" y="214655"/>
                  </a:cubicBezTo>
                  <a:cubicBezTo>
                    <a:pt x="2169198" y="207340"/>
                    <a:pt x="2186749" y="202044"/>
                    <a:pt x="2200554" y="191287"/>
                  </a:cubicBezTo>
                  <a:cubicBezTo>
                    <a:pt x="2202281" y="189941"/>
                    <a:pt x="2202726" y="189941"/>
                    <a:pt x="2204465" y="187413"/>
                  </a:cubicBezTo>
                  <a:cubicBezTo>
                    <a:pt x="2206205" y="184886"/>
                    <a:pt x="2207501" y="180873"/>
                    <a:pt x="2211730" y="179184"/>
                  </a:cubicBezTo>
                  <a:cubicBezTo>
                    <a:pt x="2215959" y="177495"/>
                    <a:pt x="2216988" y="173012"/>
                    <a:pt x="2213508" y="168465"/>
                  </a:cubicBezTo>
                  <a:cubicBezTo>
                    <a:pt x="2210015" y="163918"/>
                    <a:pt x="2199690" y="163893"/>
                    <a:pt x="2194788" y="165900"/>
                  </a:cubicBezTo>
                  <a:cubicBezTo>
                    <a:pt x="2189886" y="167906"/>
                    <a:pt x="2187651" y="169341"/>
                    <a:pt x="2185314" y="173380"/>
                  </a:cubicBezTo>
                  <a:cubicBezTo>
                    <a:pt x="2182977" y="177393"/>
                    <a:pt x="2182977" y="180962"/>
                    <a:pt x="2178151" y="182638"/>
                  </a:cubicBezTo>
                  <a:cubicBezTo>
                    <a:pt x="2173338" y="184315"/>
                    <a:pt x="2168207" y="183629"/>
                    <a:pt x="2163076" y="183248"/>
                  </a:cubicBezTo>
                  <a:cubicBezTo>
                    <a:pt x="2157933" y="182892"/>
                    <a:pt x="2151113" y="183438"/>
                    <a:pt x="2146312" y="183629"/>
                  </a:cubicBezTo>
                  <a:cubicBezTo>
                    <a:pt x="2141512" y="183819"/>
                    <a:pt x="2127643" y="185343"/>
                    <a:pt x="2132837" y="177558"/>
                  </a:cubicBezTo>
                  <a:cubicBezTo>
                    <a:pt x="2135327" y="173812"/>
                    <a:pt x="2146300" y="175717"/>
                    <a:pt x="2150338" y="174320"/>
                  </a:cubicBezTo>
                  <a:cubicBezTo>
                    <a:pt x="2162378" y="170167"/>
                    <a:pt x="2157425" y="165049"/>
                    <a:pt x="2147392" y="163728"/>
                  </a:cubicBezTo>
                  <a:cubicBezTo>
                    <a:pt x="2144674" y="163372"/>
                    <a:pt x="2140496" y="165608"/>
                    <a:pt x="2137714" y="165226"/>
                  </a:cubicBezTo>
                  <a:cubicBezTo>
                    <a:pt x="2130107" y="164223"/>
                    <a:pt x="2125624" y="160413"/>
                    <a:pt x="2117470" y="161404"/>
                  </a:cubicBezTo>
                  <a:cubicBezTo>
                    <a:pt x="2114397" y="161785"/>
                    <a:pt x="2110816" y="163322"/>
                    <a:pt x="2106587" y="162979"/>
                  </a:cubicBezTo>
                  <a:cubicBezTo>
                    <a:pt x="2102345" y="162648"/>
                    <a:pt x="2095461" y="161620"/>
                    <a:pt x="2090813" y="162648"/>
                  </a:cubicBezTo>
                  <a:cubicBezTo>
                    <a:pt x="2086165" y="163664"/>
                    <a:pt x="2081682" y="166077"/>
                    <a:pt x="2077224" y="166966"/>
                  </a:cubicBezTo>
                  <a:cubicBezTo>
                    <a:pt x="2072766" y="167843"/>
                    <a:pt x="2068715" y="168351"/>
                    <a:pt x="2064423" y="169240"/>
                  </a:cubicBezTo>
                  <a:cubicBezTo>
                    <a:pt x="2060117" y="170141"/>
                    <a:pt x="2044509" y="174802"/>
                    <a:pt x="2047989" y="165696"/>
                  </a:cubicBezTo>
                  <a:cubicBezTo>
                    <a:pt x="2048814" y="163512"/>
                    <a:pt x="2055926" y="162483"/>
                    <a:pt x="2059393" y="161747"/>
                  </a:cubicBezTo>
                  <a:cubicBezTo>
                    <a:pt x="2062860" y="161010"/>
                    <a:pt x="2068194" y="160451"/>
                    <a:pt x="2072411" y="159435"/>
                  </a:cubicBezTo>
                  <a:cubicBezTo>
                    <a:pt x="2082355" y="157035"/>
                    <a:pt x="2091156" y="153619"/>
                    <a:pt x="2101786" y="150990"/>
                  </a:cubicBezTo>
                  <a:cubicBezTo>
                    <a:pt x="2106637" y="149796"/>
                    <a:pt x="2114397" y="149250"/>
                    <a:pt x="2120201" y="150418"/>
                  </a:cubicBezTo>
                  <a:cubicBezTo>
                    <a:pt x="2121230" y="150634"/>
                    <a:pt x="2123109" y="149783"/>
                    <a:pt x="2124786" y="150418"/>
                  </a:cubicBezTo>
                  <a:cubicBezTo>
                    <a:pt x="2126462" y="151053"/>
                    <a:pt x="2127618" y="151434"/>
                    <a:pt x="2130298" y="152196"/>
                  </a:cubicBezTo>
                  <a:cubicBezTo>
                    <a:pt x="2132964" y="152971"/>
                    <a:pt x="2139048" y="152044"/>
                    <a:pt x="2142159" y="151993"/>
                  </a:cubicBezTo>
                  <a:cubicBezTo>
                    <a:pt x="2145283" y="151942"/>
                    <a:pt x="2147239" y="153225"/>
                    <a:pt x="2150071" y="153568"/>
                  </a:cubicBezTo>
                  <a:cubicBezTo>
                    <a:pt x="2159901" y="154736"/>
                    <a:pt x="2169528" y="154571"/>
                    <a:pt x="2179485" y="154508"/>
                  </a:cubicBezTo>
                  <a:cubicBezTo>
                    <a:pt x="2182964" y="154495"/>
                    <a:pt x="2186635" y="154800"/>
                    <a:pt x="2190191" y="154368"/>
                  </a:cubicBezTo>
                  <a:cubicBezTo>
                    <a:pt x="2193772" y="153924"/>
                    <a:pt x="2195093" y="152628"/>
                    <a:pt x="2199246" y="151904"/>
                  </a:cubicBezTo>
                  <a:cubicBezTo>
                    <a:pt x="2203399" y="151168"/>
                    <a:pt x="2209355" y="151180"/>
                    <a:pt x="2214498" y="150075"/>
                  </a:cubicBezTo>
                  <a:cubicBezTo>
                    <a:pt x="2216543" y="149618"/>
                    <a:pt x="2222373" y="148209"/>
                    <a:pt x="2224189" y="146900"/>
                  </a:cubicBezTo>
                  <a:cubicBezTo>
                    <a:pt x="2226005" y="145580"/>
                    <a:pt x="2225319" y="145034"/>
                    <a:pt x="2227275" y="144589"/>
                  </a:cubicBezTo>
                  <a:cubicBezTo>
                    <a:pt x="2229256" y="144132"/>
                    <a:pt x="2231885" y="144360"/>
                    <a:pt x="2233637" y="143078"/>
                  </a:cubicBezTo>
                  <a:cubicBezTo>
                    <a:pt x="2235377" y="141808"/>
                    <a:pt x="2235796" y="139573"/>
                    <a:pt x="2236685" y="137896"/>
                  </a:cubicBezTo>
                  <a:cubicBezTo>
                    <a:pt x="2237562" y="136207"/>
                    <a:pt x="2239657" y="134620"/>
                    <a:pt x="2238222" y="132867"/>
                  </a:cubicBezTo>
                  <a:cubicBezTo>
                    <a:pt x="2236787" y="131102"/>
                    <a:pt x="2234691" y="131737"/>
                    <a:pt x="2232532" y="131114"/>
                  </a:cubicBezTo>
                  <a:cubicBezTo>
                    <a:pt x="2227237" y="129578"/>
                    <a:pt x="2221585" y="126301"/>
                    <a:pt x="2216784" y="123863"/>
                  </a:cubicBezTo>
                  <a:cubicBezTo>
                    <a:pt x="2211997" y="121412"/>
                    <a:pt x="2208885" y="119291"/>
                    <a:pt x="2203462" y="118808"/>
                  </a:cubicBezTo>
                  <a:cubicBezTo>
                    <a:pt x="2198039" y="118325"/>
                    <a:pt x="2191715" y="120624"/>
                    <a:pt x="2186266" y="121081"/>
                  </a:cubicBezTo>
                  <a:cubicBezTo>
                    <a:pt x="2183371" y="121310"/>
                    <a:pt x="2174608" y="125323"/>
                    <a:pt x="2175370" y="119697"/>
                  </a:cubicBezTo>
                  <a:cubicBezTo>
                    <a:pt x="2176144" y="114058"/>
                    <a:pt x="2188603" y="113258"/>
                    <a:pt x="2192146" y="110324"/>
                  </a:cubicBezTo>
                  <a:cubicBezTo>
                    <a:pt x="2195703" y="107391"/>
                    <a:pt x="2194052" y="107162"/>
                    <a:pt x="2190915" y="105143"/>
                  </a:cubicBezTo>
                  <a:cubicBezTo>
                    <a:pt x="2187790" y="103098"/>
                    <a:pt x="2182202" y="101142"/>
                    <a:pt x="2178253" y="101422"/>
                  </a:cubicBezTo>
                  <a:cubicBezTo>
                    <a:pt x="2174303" y="101688"/>
                    <a:pt x="2171623" y="104609"/>
                    <a:pt x="2168080" y="105232"/>
                  </a:cubicBezTo>
                  <a:cubicBezTo>
                    <a:pt x="2156942" y="107226"/>
                    <a:pt x="2146960" y="104317"/>
                    <a:pt x="2136266" y="102095"/>
                  </a:cubicBezTo>
                  <a:cubicBezTo>
                    <a:pt x="2134476" y="101726"/>
                    <a:pt x="2132647" y="101942"/>
                    <a:pt x="2131275" y="101726"/>
                  </a:cubicBezTo>
                  <a:cubicBezTo>
                    <a:pt x="2129904" y="101498"/>
                    <a:pt x="2130780" y="101561"/>
                    <a:pt x="2129535" y="101155"/>
                  </a:cubicBezTo>
                  <a:cubicBezTo>
                    <a:pt x="2128278" y="100736"/>
                    <a:pt x="2127262" y="100190"/>
                    <a:pt x="2125433" y="100088"/>
                  </a:cubicBezTo>
                  <a:cubicBezTo>
                    <a:pt x="2123605" y="99974"/>
                    <a:pt x="2121369" y="99961"/>
                    <a:pt x="2119020" y="100126"/>
                  </a:cubicBezTo>
                  <a:cubicBezTo>
                    <a:pt x="2116658" y="100291"/>
                    <a:pt x="2113559" y="100050"/>
                    <a:pt x="2110816" y="100304"/>
                  </a:cubicBezTo>
                  <a:cubicBezTo>
                    <a:pt x="2108085" y="100545"/>
                    <a:pt x="2104072" y="102641"/>
                    <a:pt x="2101354" y="101638"/>
                  </a:cubicBezTo>
                  <a:cubicBezTo>
                    <a:pt x="2098636" y="100634"/>
                    <a:pt x="2097874" y="98755"/>
                    <a:pt x="2101151" y="97345"/>
                  </a:cubicBezTo>
                  <a:cubicBezTo>
                    <a:pt x="2104428" y="95923"/>
                    <a:pt x="2108619" y="96126"/>
                    <a:pt x="2112835" y="95745"/>
                  </a:cubicBezTo>
                  <a:cubicBezTo>
                    <a:pt x="2117064" y="95364"/>
                    <a:pt x="2122284" y="94589"/>
                    <a:pt x="2126995" y="95364"/>
                  </a:cubicBezTo>
                  <a:cubicBezTo>
                    <a:pt x="2136584" y="96939"/>
                    <a:pt x="2147493" y="98729"/>
                    <a:pt x="2157044" y="99288"/>
                  </a:cubicBezTo>
                  <a:cubicBezTo>
                    <a:pt x="2162848" y="99618"/>
                    <a:pt x="2170772" y="94818"/>
                    <a:pt x="2169642" y="89662"/>
                  </a:cubicBezTo>
                  <a:cubicBezTo>
                    <a:pt x="2168512" y="84505"/>
                    <a:pt x="2164905" y="87617"/>
                    <a:pt x="2162086" y="86372"/>
                  </a:cubicBezTo>
                  <a:cubicBezTo>
                    <a:pt x="2159241" y="85115"/>
                    <a:pt x="2157742" y="85090"/>
                    <a:pt x="2154986" y="83604"/>
                  </a:cubicBezTo>
                  <a:cubicBezTo>
                    <a:pt x="2152243" y="82105"/>
                    <a:pt x="2148395" y="81064"/>
                    <a:pt x="2145195" y="80060"/>
                  </a:cubicBezTo>
                  <a:cubicBezTo>
                    <a:pt x="2142007" y="79057"/>
                    <a:pt x="2138553" y="77812"/>
                    <a:pt x="2135200" y="77927"/>
                  </a:cubicBezTo>
                  <a:cubicBezTo>
                    <a:pt x="2131847" y="78028"/>
                    <a:pt x="2128113" y="79273"/>
                    <a:pt x="2125052" y="79044"/>
                  </a:cubicBezTo>
                  <a:cubicBezTo>
                    <a:pt x="2121979" y="78803"/>
                    <a:pt x="2120455" y="77495"/>
                    <a:pt x="2117750" y="76809"/>
                  </a:cubicBezTo>
                  <a:cubicBezTo>
                    <a:pt x="2115045" y="76111"/>
                    <a:pt x="2113953" y="76606"/>
                    <a:pt x="2110803" y="75565"/>
                  </a:cubicBezTo>
                  <a:cubicBezTo>
                    <a:pt x="2107641" y="74536"/>
                    <a:pt x="2103843" y="71348"/>
                    <a:pt x="2099792" y="70637"/>
                  </a:cubicBezTo>
                  <a:cubicBezTo>
                    <a:pt x="2095728" y="69913"/>
                    <a:pt x="2090546" y="70434"/>
                    <a:pt x="2086267" y="69837"/>
                  </a:cubicBezTo>
                  <a:cubicBezTo>
                    <a:pt x="2084806" y="69634"/>
                    <a:pt x="2083104" y="70091"/>
                    <a:pt x="2081682" y="70256"/>
                  </a:cubicBezTo>
                  <a:cubicBezTo>
                    <a:pt x="2076170" y="70904"/>
                    <a:pt x="2069782" y="71386"/>
                    <a:pt x="2064499" y="71285"/>
                  </a:cubicBezTo>
                  <a:cubicBezTo>
                    <a:pt x="2059203" y="71183"/>
                    <a:pt x="2053323" y="69519"/>
                    <a:pt x="2048713" y="70637"/>
                  </a:cubicBezTo>
                  <a:cubicBezTo>
                    <a:pt x="2035530" y="73799"/>
                    <a:pt x="2027212" y="83312"/>
                    <a:pt x="2014054" y="86169"/>
                  </a:cubicBezTo>
                  <a:cubicBezTo>
                    <a:pt x="2009648" y="87134"/>
                    <a:pt x="2004669" y="86487"/>
                    <a:pt x="1999970" y="88176"/>
                  </a:cubicBezTo>
                  <a:cubicBezTo>
                    <a:pt x="1995296" y="89865"/>
                    <a:pt x="1988832" y="90652"/>
                    <a:pt x="1984324" y="88658"/>
                  </a:cubicBezTo>
                  <a:cubicBezTo>
                    <a:pt x="1979802" y="86652"/>
                    <a:pt x="1977986" y="83604"/>
                    <a:pt x="1973833" y="81419"/>
                  </a:cubicBezTo>
                  <a:cubicBezTo>
                    <a:pt x="1971967" y="80441"/>
                    <a:pt x="1969439" y="79171"/>
                    <a:pt x="1967268" y="79362"/>
                  </a:cubicBezTo>
                  <a:cubicBezTo>
                    <a:pt x="1962632" y="79794"/>
                    <a:pt x="1963407" y="83718"/>
                    <a:pt x="1958987" y="85153"/>
                  </a:cubicBezTo>
                  <a:cubicBezTo>
                    <a:pt x="1954580" y="86601"/>
                    <a:pt x="1937245" y="82816"/>
                    <a:pt x="1939201" y="91605"/>
                  </a:cubicBezTo>
                  <a:cubicBezTo>
                    <a:pt x="1939950" y="95021"/>
                    <a:pt x="1942591" y="96545"/>
                    <a:pt x="1939518" y="99733"/>
                  </a:cubicBezTo>
                  <a:cubicBezTo>
                    <a:pt x="1936432" y="102933"/>
                    <a:pt x="1933270" y="105359"/>
                    <a:pt x="1928876" y="106603"/>
                  </a:cubicBezTo>
                  <a:cubicBezTo>
                    <a:pt x="1924481" y="107861"/>
                    <a:pt x="1918690" y="106133"/>
                    <a:pt x="1914499" y="106184"/>
                  </a:cubicBezTo>
                  <a:cubicBezTo>
                    <a:pt x="1910308" y="106235"/>
                    <a:pt x="1906587" y="107848"/>
                    <a:pt x="1903171" y="108419"/>
                  </a:cubicBezTo>
                  <a:cubicBezTo>
                    <a:pt x="1899742" y="108991"/>
                    <a:pt x="1896160" y="108750"/>
                    <a:pt x="1893582" y="109537"/>
                  </a:cubicBezTo>
                  <a:cubicBezTo>
                    <a:pt x="1888477" y="111099"/>
                    <a:pt x="1893849" y="114109"/>
                    <a:pt x="1894382" y="115671"/>
                  </a:cubicBezTo>
                  <a:cubicBezTo>
                    <a:pt x="1896008" y="120535"/>
                    <a:pt x="1893823" y="126974"/>
                    <a:pt x="1895297" y="130746"/>
                  </a:cubicBezTo>
                  <a:cubicBezTo>
                    <a:pt x="1896757" y="134518"/>
                    <a:pt x="1896325" y="136169"/>
                    <a:pt x="1896706" y="138938"/>
                  </a:cubicBezTo>
                  <a:cubicBezTo>
                    <a:pt x="1897087" y="141706"/>
                    <a:pt x="1899259" y="141350"/>
                    <a:pt x="1899513" y="143548"/>
                  </a:cubicBezTo>
                  <a:cubicBezTo>
                    <a:pt x="1900173" y="149225"/>
                    <a:pt x="1899818" y="151104"/>
                    <a:pt x="1895360" y="155841"/>
                  </a:cubicBezTo>
                  <a:cubicBezTo>
                    <a:pt x="1888807" y="162775"/>
                    <a:pt x="1879485" y="169341"/>
                    <a:pt x="1869643" y="163029"/>
                  </a:cubicBezTo>
                  <a:cubicBezTo>
                    <a:pt x="1868576" y="162344"/>
                    <a:pt x="1868944" y="161251"/>
                    <a:pt x="1869020" y="159600"/>
                  </a:cubicBezTo>
                  <a:cubicBezTo>
                    <a:pt x="1869097" y="157949"/>
                    <a:pt x="1869465" y="157657"/>
                    <a:pt x="1868106" y="155219"/>
                  </a:cubicBezTo>
                  <a:cubicBezTo>
                    <a:pt x="1866734" y="152793"/>
                    <a:pt x="1864550" y="150418"/>
                    <a:pt x="1865896" y="146088"/>
                  </a:cubicBezTo>
                  <a:cubicBezTo>
                    <a:pt x="1867242" y="141757"/>
                    <a:pt x="1872995" y="137020"/>
                    <a:pt x="1871281" y="131013"/>
                  </a:cubicBezTo>
                  <a:cubicBezTo>
                    <a:pt x="1869566" y="125018"/>
                    <a:pt x="1863661" y="120243"/>
                    <a:pt x="1858810" y="115874"/>
                  </a:cubicBezTo>
                  <a:cubicBezTo>
                    <a:pt x="1857933" y="115087"/>
                    <a:pt x="1855762" y="113804"/>
                    <a:pt x="1854288" y="113525"/>
                  </a:cubicBezTo>
                  <a:cubicBezTo>
                    <a:pt x="1852828" y="113245"/>
                    <a:pt x="1850898" y="112953"/>
                    <a:pt x="1849424" y="113042"/>
                  </a:cubicBezTo>
                  <a:cubicBezTo>
                    <a:pt x="1847964" y="113131"/>
                    <a:pt x="1847087" y="113004"/>
                    <a:pt x="1845589" y="113118"/>
                  </a:cubicBezTo>
                  <a:cubicBezTo>
                    <a:pt x="1844090" y="113233"/>
                    <a:pt x="1841931" y="114871"/>
                    <a:pt x="1841233" y="116039"/>
                  </a:cubicBezTo>
                  <a:cubicBezTo>
                    <a:pt x="1838426" y="120789"/>
                    <a:pt x="1841373" y="125120"/>
                    <a:pt x="1839760" y="129908"/>
                  </a:cubicBezTo>
                  <a:cubicBezTo>
                    <a:pt x="1838147" y="134696"/>
                    <a:pt x="1834527" y="137680"/>
                    <a:pt x="1831085" y="141376"/>
                  </a:cubicBezTo>
                  <a:cubicBezTo>
                    <a:pt x="1827644" y="145072"/>
                    <a:pt x="1818411" y="148374"/>
                    <a:pt x="1814537" y="148932"/>
                  </a:cubicBezTo>
                  <a:cubicBezTo>
                    <a:pt x="1804898" y="150317"/>
                    <a:pt x="1802091" y="144995"/>
                    <a:pt x="1797519" y="139941"/>
                  </a:cubicBezTo>
                  <a:cubicBezTo>
                    <a:pt x="1792960" y="134899"/>
                    <a:pt x="1785480" y="138925"/>
                    <a:pt x="1785010" y="131660"/>
                  </a:cubicBezTo>
                  <a:cubicBezTo>
                    <a:pt x="1784527" y="124409"/>
                    <a:pt x="1799653" y="116547"/>
                    <a:pt x="1793278" y="108432"/>
                  </a:cubicBezTo>
                  <a:cubicBezTo>
                    <a:pt x="1792414" y="107340"/>
                    <a:pt x="1789518" y="108343"/>
                    <a:pt x="1787817" y="108800"/>
                  </a:cubicBezTo>
                  <a:cubicBezTo>
                    <a:pt x="1786140" y="109245"/>
                    <a:pt x="1785378" y="111594"/>
                    <a:pt x="1783181" y="112268"/>
                  </a:cubicBezTo>
                  <a:cubicBezTo>
                    <a:pt x="1780984" y="112941"/>
                    <a:pt x="1779054" y="112128"/>
                    <a:pt x="1776183" y="112179"/>
                  </a:cubicBezTo>
                  <a:cubicBezTo>
                    <a:pt x="1770672" y="112280"/>
                    <a:pt x="1765541" y="112915"/>
                    <a:pt x="1759432" y="114249"/>
                  </a:cubicBezTo>
                  <a:cubicBezTo>
                    <a:pt x="1753323" y="115570"/>
                    <a:pt x="1745754" y="118364"/>
                    <a:pt x="1739125" y="119684"/>
                  </a:cubicBezTo>
                  <a:cubicBezTo>
                    <a:pt x="1732495" y="121005"/>
                    <a:pt x="1723758" y="120662"/>
                    <a:pt x="1717484" y="120332"/>
                  </a:cubicBezTo>
                  <a:cubicBezTo>
                    <a:pt x="1711210" y="120015"/>
                    <a:pt x="1706968" y="120650"/>
                    <a:pt x="1701507" y="122085"/>
                  </a:cubicBezTo>
                  <a:cubicBezTo>
                    <a:pt x="1690306" y="125006"/>
                    <a:pt x="1677682" y="124485"/>
                    <a:pt x="1669503" y="133146"/>
                  </a:cubicBezTo>
                  <a:cubicBezTo>
                    <a:pt x="1663890" y="139103"/>
                    <a:pt x="1666455" y="146507"/>
                    <a:pt x="1660588" y="152666"/>
                  </a:cubicBezTo>
                  <a:cubicBezTo>
                    <a:pt x="1658213" y="155168"/>
                    <a:pt x="1650961" y="157518"/>
                    <a:pt x="1647786" y="159029"/>
                  </a:cubicBezTo>
                  <a:cubicBezTo>
                    <a:pt x="1642363" y="161620"/>
                    <a:pt x="1639544" y="163233"/>
                    <a:pt x="1633854" y="161886"/>
                  </a:cubicBezTo>
                  <a:cubicBezTo>
                    <a:pt x="1628165" y="160540"/>
                    <a:pt x="1623326" y="158978"/>
                    <a:pt x="1617256" y="158508"/>
                  </a:cubicBezTo>
                  <a:cubicBezTo>
                    <a:pt x="1614309" y="158280"/>
                    <a:pt x="1609001" y="157225"/>
                    <a:pt x="1606245" y="158280"/>
                  </a:cubicBezTo>
                  <a:cubicBezTo>
                    <a:pt x="1603489" y="159334"/>
                    <a:pt x="1602562" y="162001"/>
                    <a:pt x="1600720" y="163080"/>
                  </a:cubicBezTo>
                  <a:cubicBezTo>
                    <a:pt x="1598891" y="164160"/>
                    <a:pt x="1597825" y="163690"/>
                    <a:pt x="1596326" y="164198"/>
                  </a:cubicBezTo>
                  <a:cubicBezTo>
                    <a:pt x="1591119" y="165989"/>
                    <a:pt x="1586877" y="169875"/>
                    <a:pt x="1582216" y="172212"/>
                  </a:cubicBezTo>
                  <a:cubicBezTo>
                    <a:pt x="1577555" y="174548"/>
                    <a:pt x="1572272" y="174917"/>
                    <a:pt x="1567751" y="176695"/>
                  </a:cubicBezTo>
                  <a:cubicBezTo>
                    <a:pt x="1559915" y="179781"/>
                    <a:pt x="1552397" y="184594"/>
                    <a:pt x="1544574" y="186550"/>
                  </a:cubicBezTo>
                  <a:cubicBezTo>
                    <a:pt x="1536750" y="188506"/>
                    <a:pt x="1530337" y="196380"/>
                    <a:pt x="1533944" y="203339"/>
                  </a:cubicBezTo>
                  <a:cubicBezTo>
                    <a:pt x="1537550" y="210324"/>
                    <a:pt x="1546110" y="203593"/>
                    <a:pt x="1549196" y="211340"/>
                  </a:cubicBezTo>
                  <a:cubicBezTo>
                    <a:pt x="1552270" y="219087"/>
                    <a:pt x="1547253" y="228193"/>
                    <a:pt x="1540078" y="234188"/>
                  </a:cubicBezTo>
                  <a:cubicBezTo>
                    <a:pt x="1532877" y="240169"/>
                    <a:pt x="1521752" y="245313"/>
                    <a:pt x="1511744" y="245986"/>
                  </a:cubicBezTo>
                  <a:cubicBezTo>
                    <a:pt x="1505800" y="246392"/>
                    <a:pt x="1499857" y="245872"/>
                    <a:pt x="1494091" y="246037"/>
                  </a:cubicBezTo>
                  <a:cubicBezTo>
                    <a:pt x="1490827" y="246125"/>
                    <a:pt x="1487868" y="245351"/>
                    <a:pt x="1484782" y="245999"/>
                  </a:cubicBezTo>
                  <a:cubicBezTo>
                    <a:pt x="1481696" y="246659"/>
                    <a:pt x="1479702" y="248386"/>
                    <a:pt x="1476603" y="248970"/>
                  </a:cubicBezTo>
                  <a:cubicBezTo>
                    <a:pt x="1470113" y="250190"/>
                    <a:pt x="1466888" y="249097"/>
                    <a:pt x="1459522" y="251409"/>
                  </a:cubicBezTo>
                  <a:cubicBezTo>
                    <a:pt x="1452143" y="253733"/>
                    <a:pt x="1440992" y="258330"/>
                    <a:pt x="1432166" y="259143"/>
                  </a:cubicBezTo>
                  <a:cubicBezTo>
                    <a:pt x="1423339" y="259956"/>
                    <a:pt x="1414513" y="257937"/>
                    <a:pt x="1406321" y="262077"/>
                  </a:cubicBezTo>
                  <a:cubicBezTo>
                    <a:pt x="1405064" y="262724"/>
                    <a:pt x="1404226" y="262102"/>
                    <a:pt x="1403197" y="261861"/>
                  </a:cubicBezTo>
                  <a:cubicBezTo>
                    <a:pt x="1399819" y="261035"/>
                    <a:pt x="1396834" y="263664"/>
                    <a:pt x="1394320" y="264706"/>
                  </a:cubicBezTo>
                  <a:cubicBezTo>
                    <a:pt x="1388516" y="267093"/>
                    <a:pt x="1381988" y="268097"/>
                    <a:pt x="1378216" y="272707"/>
                  </a:cubicBezTo>
                  <a:cubicBezTo>
                    <a:pt x="1374457" y="277304"/>
                    <a:pt x="1374647" y="282689"/>
                    <a:pt x="1376502" y="287286"/>
                  </a:cubicBezTo>
                  <a:cubicBezTo>
                    <a:pt x="1380324" y="296849"/>
                    <a:pt x="1384807" y="303872"/>
                    <a:pt x="1390459" y="312331"/>
                  </a:cubicBezTo>
                  <a:cubicBezTo>
                    <a:pt x="1392008" y="314642"/>
                    <a:pt x="1392097" y="318046"/>
                    <a:pt x="1395133" y="320065"/>
                  </a:cubicBezTo>
                  <a:cubicBezTo>
                    <a:pt x="1398168" y="322097"/>
                    <a:pt x="1409280" y="320941"/>
                    <a:pt x="1404886" y="328104"/>
                  </a:cubicBezTo>
                  <a:cubicBezTo>
                    <a:pt x="1403667" y="330098"/>
                    <a:pt x="1395069" y="333616"/>
                    <a:pt x="1392821" y="333730"/>
                  </a:cubicBezTo>
                  <a:cubicBezTo>
                    <a:pt x="1385188" y="334098"/>
                    <a:pt x="1381874" y="328422"/>
                    <a:pt x="1374444" y="330581"/>
                  </a:cubicBezTo>
                  <a:cubicBezTo>
                    <a:pt x="1367015" y="332740"/>
                    <a:pt x="1362468" y="341312"/>
                    <a:pt x="1359255" y="347992"/>
                  </a:cubicBezTo>
                  <a:cubicBezTo>
                    <a:pt x="1358569" y="349415"/>
                    <a:pt x="1358353" y="350545"/>
                    <a:pt x="1359382" y="351332"/>
                  </a:cubicBezTo>
                  <a:cubicBezTo>
                    <a:pt x="1364157" y="355003"/>
                    <a:pt x="1374978" y="355358"/>
                    <a:pt x="1374203" y="362915"/>
                  </a:cubicBezTo>
                  <a:cubicBezTo>
                    <a:pt x="1373428" y="370459"/>
                    <a:pt x="1363599" y="366979"/>
                    <a:pt x="1359827" y="371525"/>
                  </a:cubicBezTo>
                  <a:cubicBezTo>
                    <a:pt x="1358125" y="373570"/>
                    <a:pt x="1358772" y="375373"/>
                    <a:pt x="1360030" y="377240"/>
                  </a:cubicBezTo>
                  <a:cubicBezTo>
                    <a:pt x="1362951" y="381622"/>
                    <a:pt x="1364335" y="386207"/>
                    <a:pt x="1368704" y="389585"/>
                  </a:cubicBezTo>
                  <a:cubicBezTo>
                    <a:pt x="1375740" y="395046"/>
                    <a:pt x="1380604" y="399173"/>
                    <a:pt x="1390421" y="400850"/>
                  </a:cubicBezTo>
                  <a:cubicBezTo>
                    <a:pt x="1400238" y="402526"/>
                    <a:pt x="1411858" y="401002"/>
                    <a:pt x="1422755" y="400088"/>
                  </a:cubicBezTo>
                  <a:cubicBezTo>
                    <a:pt x="1437970" y="398805"/>
                    <a:pt x="1453387" y="393255"/>
                    <a:pt x="1468843" y="398106"/>
                  </a:cubicBezTo>
                  <a:cubicBezTo>
                    <a:pt x="1477962" y="400964"/>
                    <a:pt x="1486407" y="406158"/>
                    <a:pt x="1495247" y="409994"/>
                  </a:cubicBezTo>
                  <a:cubicBezTo>
                    <a:pt x="1496860" y="410705"/>
                    <a:pt x="1496453" y="412089"/>
                    <a:pt x="1497749" y="413588"/>
                  </a:cubicBezTo>
                  <a:cubicBezTo>
                    <a:pt x="1503959" y="420763"/>
                    <a:pt x="1514932" y="420319"/>
                    <a:pt x="1514652" y="432079"/>
                  </a:cubicBezTo>
                  <a:cubicBezTo>
                    <a:pt x="1514627" y="433235"/>
                    <a:pt x="1512074" y="437718"/>
                    <a:pt x="1511503" y="438594"/>
                  </a:cubicBezTo>
                  <a:cubicBezTo>
                    <a:pt x="1507921" y="444055"/>
                    <a:pt x="1504657" y="446150"/>
                    <a:pt x="1505610" y="453047"/>
                  </a:cubicBezTo>
                  <a:cubicBezTo>
                    <a:pt x="1505915" y="455282"/>
                    <a:pt x="1510334" y="460171"/>
                    <a:pt x="1511706" y="461479"/>
                  </a:cubicBezTo>
                  <a:cubicBezTo>
                    <a:pt x="1513077" y="462788"/>
                    <a:pt x="1512735" y="461492"/>
                    <a:pt x="1513128" y="462610"/>
                  </a:cubicBezTo>
                  <a:cubicBezTo>
                    <a:pt x="1513547" y="463715"/>
                    <a:pt x="1512252" y="463778"/>
                    <a:pt x="1512023" y="465124"/>
                  </a:cubicBezTo>
                  <a:cubicBezTo>
                    <a:pt x="1511782" y="466471"/>
                    <a:pt x="1512620" y="467956"/>
                    <a:pt x="1512824" y="469722"/>
                  </a:cubicBezTo>
                  <a:cubicBezTo>
                    <a:pt x="1513712" y="477177"/>
                    <a:pt x="1519186" y="480695"/>
                    <a:pt x="1515821" y="489026"/>
                  </a:cubicBezTo>
                  <a:cubicBezTo>
                    <a:pt x="1513738" y="494157"/>
                    <a:pt x="1508302" y="497357"/>
                    <a:pt x="1512569" y="504405"/>
                  </a:cubicBezTo>
                  <a:cubicBezTo>
                    <a:pt x="1514525" y="507606"/>
                    <a:pt x="1515554" y="512813"/>
                    <a:pt x="1513065" y="517385"/>
                  </a:cubicBezTo>
                  <a:cubicBezTo>
                    <a:pt x="1510550" y="521944"/>
                    <a:pt x="1503362" y="526961"/>
                    <a:pt x="1508112" y="533171"/>
                  </a:cubicBezTo>
                  <a:cubicBezTo>
                    <a:pt x="1509928" y="535533"/>
                    <a:pt x="1515071" y="533412"/>
                    <a:pt x="1516786" y="536867"/>
                  </a:cubicBezTo>
                  <a:cubicBezTo>
                    <a:pt x="1518500" y="540334"/>
                    <a:pt x="1512544" y="542759"/>
                    <a:pt x="1510868" y="545122"/>
                  </a:cubicBezTo>
                  <a:cubicBezTo>
                    <a:pt x="1505381" y="552881"/>
                    <a:pt x="1511630" y="555091"/>
                    <a:pt x="1511998" y="563841"/>
                  </a:cubicBezTo>
                  <a:cubicBezTo>
                    <a:pt x="1512125" y="566902"/>
                    <a:pt x="1508429" y="572681"/>
                    <a:pt x="1505813" y="575411"/>
                  </a:cubicBezTo>
                  <a:cubicBezTo>
                    <a:pt x="1503197" y="578142"/>
                    <a:pt x="1498917" y="580148"/>
                    <a:pt x="1496694" y="583247"/>
                  </a:cubicBezTo>
                  <a:cubicBezTo>
                    <a:pt x="1494459" y="586346"/>
                    <a:pt x="1495945" y="589089"/>
                    <a:pt x="1493138" y="592239"/>
                  </a:cubicBezTo>
                  <a:cubicBezTo>
                    <a:pt x="1490319" y="595388"/>
                    <a:pt x="1484591" y="596557"/>
                    <a:pt x="1482178" y="601002"/>
                  </a:cubicBezTo>
                  <a:cubicBezTo>
                    <a:pt x="1481378" y="602462"/>
                    <a:pt x="1484795" y="604100"/>
                    <a:pt x="1483207" y="606425"/>
                  </a:cubicBezTo>
                  <a:cubicBezTo>
                    <a:pt x="1481632" y="608761"/>
                    <a:pt x="1476032" y="610755"/>
                    <a:pt x="1473593" y="611492"/>
                  </a:cubicBezTo>
                  <a:cubicBezTo>
                    <a:pt x="1471155" y="612241"/>
                    <a:pt x="1470190" y="613562"/>
                    <a:pt x="1469961" y="615238"/>
                  </a:cubicBezTo>
                  <a:cubicBezTo>
                    <a:pt x="1469732" y="616902"/>
                    <a:pt x="1470190" y="617194"/>
                    <a:pt x="1470634" y="618566"/>
                  </a:cubicBezTo>
                  <a:cubicBezTo>
                    <a:pt x="1475816" y="634238"/>
                    <a:pt x="1489265" y="633349"/>
                    <a:pt x="1500873" y="623531"/>
                  </a:cubicBezTo>
                  <a:cubicBezTo>
                    <a:pt x="1505991" y="619213"/>
                    <a:pt x="1511033" y="611339"/>
                    <a:pt x="1518792" y="614819"/>
                  </a:cubicBezTo>
                  <a:cubicBezTo>
                    <a:pt x="1526552" y="618299"/>
                    <a:pt x="1519301" y="623836"/>
                    <a:pt x="1518526" y="629348"/>
                  </a:cubicBezTo>
                  <a:cubicBezTo>
                    <a:pt x="1518196" y="631736"/>
                    <a:pt x="1521612" y="631875"/>
                    <a:pt x="1521980" y="634047"/>
                  </a:cubicBezTo>
                  <a:cubicBezTo>
                    <a:pt x="1522349" y="636219"/>
                    <a:pt x="1519656" y="638581"/>
                    <a:pt x="1519377" y="640346"/>
                  </a:cubicBezTo>
                  <a:cubicBezTo>
                    <a:pt x="1518691" y="644461"/>
                    <a:pt x="1520393" y="646023"/>
                    <a:pt x="1521625" y="649732"/>
                  </a:cubicBezTo>
                  <a:cubicBezTo>
                    <a:pt x="1522869" y="653453"/>
                    <a:pt x="1521523" y="659422"/>
                    <a:pt x="1522107" y="662952"/>
                  </a:cubicBezTo>
                  <a:cubicBezTo>
                    <a:pt x="1522704" y="666483"/>
                    <a:pt x="1527022" y="671868"/>
                    <a:pt x="1524812" y="674293"/>
                  </a:cubicBezTo>
                  <a:cubicBezTo>
                    <a:pt x="1519351" y="680364"/>
                    <a:pt x="1518564" y="670979"/>
                    <a:pt x="1517281" y="667626"/>
                  </a:cubicBezTo>
                  <a:cubicBezTo>
                    <a:pt x="1515999" y="664260"/>
                    <a:pt x="1514894" y="662609"/>
                    <a:pt x="1511973" y="660806"/>
                  </a:cubicBezTo>
                  <a:cubicBezTo>
                    <a:pt x="1509052" y="659002"/>
                    <a:pt x="1503603" y="659396"/>
                    <a:pt x="1500733" y="659422"/>
                  </a:cubicBezTo>
                  <a:cubicBezTo>
                    <a:pt x="1497876" y="659434"/>
                    <a:pt x="1497355" y="658723"/>
                    <a:pt x="1495628" y="657618"/>
                  </a:cubicBezTo>
                  <a:cubicBezTo>
                    <a:pt x="1493913" y="656513"/>
                    <a:pt x="1493138" y="656577"/>
                    <a:pt x="1491424" y="656463"/>
                  </a:cubicBezTo>
                  <a:cubicBezTo>
                    <a:pt x="1489722" y="656336"/>
                    <a:pt x="1488782" y="656805"/>
                    <a:pt x="1487284" y="655789"/>
                  </a:cubicBezTo>
                  <a:cubicBezTo>
                    <a:pt x="1485785" y="654786"/>
                    <a:pt x="1487398" y="653808"/>
                    <a:pt x="1484693" y="653376"/>
                  </a:cubicBezTo>
                  <a:cubicBezTo>
                    <a:pt x="1481988" y="652932"/>
                    <a:pt x="1478165" y="653173"/>
                    <a:pt x="1474698" y="653643"/>
                  </a:cubicBezTo>
                  <a:cubicBezTo>
                    <a:pt x="1471231" y="654113"/>
                    <a:pt x="1465440" y="656564"/>
                    <a:pt x="1467789" y="661009"/>
                  </a:cubicBezTo>
                  <a:cubicBezTo>
                    <a:pt x="1468945" y="663219"/>
                    <a:pt x="1471498" y="663943"/>
                    <a:pt x="1472209" y="665988"/>
                  </a:cubicBezTo>
                  <a:cubicBezTo>
                    <a:pt x="1472907" y="668045"/>
                    <a:pt x="1472145" y="668235"/>
                    <a:pt x="1472857" y="670382"/>
                  </a:cubicBezTo>
                  <a:cubicBezTo>
                    <a:pt x="1473555" y="672541"/>
                    <a:pt x="1477949" y="674204"/>
                    <a:pt x="1479664" y="675297"/>
                  </a:cubicBezTo>
                  <a:cubicBezTo>
                    <a:pt x="1481366" y="676389"/>
                    <a:pt x="1480985" y="677443"/>
                    <a:pt x="1482204" y="678573"/>
                  </a:cubicBezTo>
                  <a:cubicBezTo>
                    <a:pt x="1483436" y="679716"/>
                    <a:pt x="1486128" y="680212"/>
                    <a:pt x="1487436" y="680351"/>
                  </a:cubicBezTo>
                  <a:cubicBezTo>
                    <a:pt x="1494599" y="681101"/>
                    <a:pt x="1496898" y="684479"/>
                    <a:pt x="1500733" y="689622"/>
                  </a:cubicBezTo>
                  <a:cubicBezTo>
                    <a:pt x="1504581" y="694766"/>
                    <a:pt x="1513204" y="695985"/>
                    <a:pt x="1516494" y="700443"/>
                  </a:cubicBezTo>
                  <a:cubicBezTo>
                    <a:pt x="1526324" y="713752"/>
                    <a:pt x="1514627" y="718997"/>
                    <a:pt x="1507108" y="729551"/>
                  </a:cubicBezTo>
                  <a:cubicBezTo>
                    <a:pt x="1503210" y="735050"/>
                    <a:pt x="1503819" y="742657"/>
                    <a:pt x="1499019" y="748093"/>
                  </a:cubicBezTo>
                  <a:cubicBezTo>
                    <a:pt x="1494218" y="753529"/>
                    <a:pt x="1490090" y="753033"/>
                    <a:pt x="1482178" y="753122"/>
                  </a:cubicBezTo>
                  <a:cubicBezTo>
                    <a:pt x="1470672" y="753237"/>
                    <a:pt x="1457705" y="757885"/>
                    <a:pt x="1450847" y="768083"/>
                  </a:cubicBezTo>
                  <a:cubicBezTo>
                    <a:pt x="1448777" y="771169"/>
                    <a:pt x="1450212" y="774763"/>
                    <a:pt x="1448765" y="777303"/>
                  </a:cubicBezTo>
                  <a:cubicBezTo>
                    <a:pt x="1447304" y="779856"/>
                    <a:pt x="1444637" y="780948"/>
                    <a:pt x="1443418" y="782688"/>
                  </a:cubicBezTo>
                  <a:cubicBezTo>
                    <a:pt x="1442199" y="784428"/>
                    <a:pt x="1441919" y="785660"/>
                    <a:pt x="1440840" y="786688"/>
                  </a:cubicBezTo>
                  <a:cubicBezTo>
                    <a:pt x="1439748" y="787704"/>
                    <a:pt x="1438186" y="787933"/>
                    <a:pt x="1437487" y="788631"/>
                  </a:cubicBezTo>
                  <a:cubicBezTo>
                    <a:pt x="1433233" y="792988"/>
                    <a:pt x="1439926" y="793203"/>
                    <a:pt x="1438135" y="797128"/>
                  </a:cubicBezTo>
                  <a:cubicBezTo>
                    <a:pt x="1436331" y="801052"/>
                    <a:pt x="1429588" y="799033"/>
                    <a:pt x="1427492" y="801852"/>
                  </a:cubicBezTo>
                  <a:cubicBezTo>
                    <a:pt x="1422311" y="808837"/>
                    <a:pt x="1427391" y="812685"/>
                    <a:pt x="1430362" y="819200"/>
                  </a:cubicBezTo>
                  <a:cubicBezTo>
                    <a:pt x="1433334" y="825715"/>
                    <a:pt x="1431429" y="833069"/>
                    <a:pt x="1426451" y="837565"/>
                  </a:cubicBezTo>
                  <a:cubicBezTo>
                    <a:pt x="1421472" y="842073"/>
                    <a:pt x="1414957" y="838669"/>
                    <a:pt x="1414068" y="846785"/>
                  </a:cubicBezTo>
                  <a:cubicBezTo>
                    <a:pt x="1412887" y="857427"/>
                    <a:pt x="1424851" y="865149"/>
                    <a:pt x="1426044" y="875601"/>
                  </a:cubicBezTo>
                  <a:cubicBezTo>
                    <a:pt x="1426895" y="883119"/>
                    <a:pt x="1421637" y="890714"/>
                    <a:pt x="1423250" y="897966"/>
                  </a:cubicBezTo>
                  <a:cubicBezTo>
                    <a:pt x="1424139" y="901953"/>
                    <a:pt x="1427035" y="901547"/>
                    <a:pt x="1427022" y="905827"/>
                  </a:cubicBezTo>
                  <a:cubicBezTo>
                    <a:pt x="1426997" y="910094"/>
                    <a:pt x="1423606" y="913904"/>
                    <a:pt x="1424279" y="918870"/>
                  </a:cubicBezTo>
                  <a:cubicBezTo>
                    <a:pt x="1425435" y="927404"/>
                    <a:pt x="1426425" y="937031"/>
                    <a:pt x="1427962" y="945667"/>
                  </a:cubicBezTo>
                  <a:cubicBezTo>
                    <a:pt x="1428495" y="948715"/>
                    <a:pt x="1428877" y="951420"/>
                    <a:pt x="1429816" y="954303"/>
                  </a:cubicBezTo>
                  <a:cubicBezTo>
                    <a:pt x="1430743" y="957173"/>
                    <a:pt x="1432572" y="957567"/>
                    <a:pt x="1432382" y="961161"/>
                  </a:cubicBezTo>
                  <a:cubicBezTo>
                    <a:pt x="1432178" y="964755"/>
                    <a:pt x="1429905" y="967371"/>
                    <a:pt x="1431759" y="971892"/>
                  </a:cubicBezTo>
                  <a:cubicBezTo>
                    <a:pt x="1433601" y="976426"/>
                    <a:pt x="1440332" y="982141"/>
                    <a:pt x="1439519" y="988098"/>
                  </a:cubicBezTo>
                  <a:cubicBezTo>
                    <a:pt x="1438706" y="994054"/>
                    <a:pt x="1439773" y="996899"/>
                    <a:pt x="1442237" y="1002106"/>
                  </a:cubicBezTo>
                  <a:cubicBezTo>
                    <a:pt x="1444701" y="1007325"/>
                    <a:pt x="1441297" y="1013002"/>
                    <a:pt x="1440751" y="1017651"/>
                  </a:cubicBezTo>
                  <a:cubicBezTo>
                    <a:pt x="1440205" y="1022286"/>
                    <a:pt x="1441970" y="1027137"/>
                    <a:pt x="1441665" y="1030579"/>
                  </a:cubicBezTo>
                  <a:cubicBezTo>
                    <a:pt x="1441348" y="1034021"/>
                    <a:pt x="1437538" y="1035202"/>
                    <a:pt x="1438173" y="1037526"/>
                  </a:cubicBezTo>
                  <a:cubicBezTo>
                    <a:pt x="1440306" y="1045298"/>
                    <a:pt x="1448688" y="1045413"/>
                    <a:pt x="1453337" y="1050340"/>
                  </a:cubicBezTo>
                  <a:cubicBezTo>
                    <a:pt x="1457985" y="1055268"/>
                    <a:pt x="1457667" y="1062647"/>
                    <a:pt x="1464081" y="1065542"/>
                  </a:cubicBezTo>
                  <a:cubicBezTo>
                    <a:pt x="1470494" y="1068425"/>
                    <a:pt x="1475308" y="1062990"/>
                    <a:pt x="1481607" y="1062482"/>
                  </a:cubicBezTo>
                  <a:cubicBezTo>
                    <a:pt x="1492173" y="1061631"/>
                    <a:pt x="1498498" y="1068222"/>
                    <a:pt x="1505242" y="1075080"/>
                  </a:cubicBezTo>
                  <a:cubicBezTo>
                    <a:pt x="1509979" y="1079893"/>
                    <a:pt x="1513598" y="1082624"/>
                    <a:pt x="1519859" y="1084846"/>
                  </a:cubicBezTo>
                  <a:cubicBezTo>
                    <a:pt x="1530184" y="1088491"/>
                    <a:pt x="1543977" y="1091438"/>
                    <a:pt x="1554060" y="1093381"/>
                  </a:cubicBezTo>
                  <a:cubicBezTo>
                    <a:pt x="1564144" y="1095324"/>
                    <a:pt x="1560144" y="1087539"/>
                    <a:pt x="1562912" y="1082814"/>
                  </a:cubicBezTo>
                  <a:cubicBezTo>
                    <a:pt x="1565681" y="1078102"/>
                    <a:pt x="1569338" y="1079322"/>
                    <a:pt x="1570977" y="1074267"/>
                  </a:cubicBezTo>
                  <a:cubicBezTo>
                    <a:pt x="1571523" y="1072603"/>
                    <a:pt x="1569694" y="1069975"/>
                    <a:pt x="1570316" y="1068019"/>
                  </a:cubicBezTo>
                  <a:cubicBezTo>
                    <a:pt x="1570951" y="1066063"/>
                    <a:pt x="1573288" y="1064780"/>
                    <a:pt x="1573949" y="1063015"/>
                  </a:cubicBezTo>
                  <a:cubicBezTo>
                    <a:pt x="1575701" y="1058265"/>
                    <a:pt x="1572615" y="1056601"/>
                    <a:pt x="1573212" y="1051458"/>
                  </a:cubicBezTo>
                  <a:cubicBezTo>
                    <a:pt x="1574215" y="1042898"/>
                    <a:pt x="1582674" y="1037513"/>
                    <a:pt x="1588185" y="1031062"/>
                  </a:cubicBezTo>
                  <a:cubicBezTo>
                    <a:pt x="1593710" y="1024610"/>
                    <a:pt x="1594853" y="1017435"/>
                    <a:pt x="1598218" y="1009434"/>
                  </a:cubicBezTo>
                  <a:cubicBezTo>
                    <a:pt x="1601584" y="1001420"/>
                    <a:pt x="1610144" y="996988"/>
                    <a:pt x="1614843" y="989164"/>
                  </a:cubicBezTo>
                  <a:cubicBezTo>
                    <a:pt x="1616786" y="985939"/>
                    <a:pt x="1614766" y="981913"/>
                    <a:pt x="1617611" y="977976"/>
                  </a:cubicBezTo>
                  <a:cubicBezTo>
                    <a:pt x="1620469" y="974039"/>
                    <a:pt x="1625307" y="971257"/>
                    <a:pt x="1630108" y="967841"/>
                  </a:cubicBezTo>
                  <a:cubicBezTo>
                    <a:pt x="1634909" y="964425"/>
                    <a:pt x="1640979" y="958938"/>
                    <a:pt x="1644281" y="953439"/>
                  </a:cubicBezTo>
                  <a:cubicBezTo>
                    <a:pt x="1647583" y="947940"/>
                    <a:pt x="1646732" y="942797"/>
                    <a:pt x="1647748" y="936574"/>
                  </a:cubicBezTo>
                  <a:cubicBezTo>
                    <a:pt x="1648739" y="930363"/>
                    <a:pt x="1653539" y="925474"/>
                    <a:pt x="1655622" y="919352"/>
                  </a:cubicBezTo>
                  <a:cubicBezTo>
                    <a:pt x="1656511" y="916724"/>
                    <a:pt x="1653666" y="915174"/>
                    <a:pt x="1655991" y="912139"/>
                  </a:cubicBezTo>
                  <a:cubicBezTo>
                    <a:pt x="1658315" y="909091"/>
                    <a:pt x="1664055" y="907770"/>
                    <a:pt x="1667573" y="905548"/>
                  </a:cubicBezTo>
                  <a:cubicBezTo>
                    <a:pt x="1671078" y="903325"/>
                    <a:pt x="1672882" y="898753"/>
                    <a:pt x="1676247" y="896404"/>
                  </a:cubicBezTo>
                  <a:cubicBezTo>
                    <a:pt x="1681962" y="892416"/>
                    <a:pt x="1686471" y="891857"/>
                    <a:pt x="1693570" y="891260"/>
                  </a:cubicBezTo>
                  <a:cubicBezTo>
                    <a:pt x="1700682" y="890663"/>
                    <a:pt x="1708569" y="886574"/>
                    <a:pt x="1713636" y="881773"/>
                  </a:cubicBezTo>
                  <a:cubicBezTo>
                    <a:pt x="1718690" y="876985"/>
                    <a:pt x="1718284" y="873328"/>
                    <a:pt x="1725917" y="873213"/>
                  </a:cubicBezTo>
                  <a:cubicBezTo>
                    <a:pt x="1739557" y="872998"/>
                    <a:pt x="1750631" y="878801"/>
                    <a:pt x="1764918" y="872845"/>
                  </a:cubicBezTo>
                  <a:cubicBezTo>
                    <a:pt x="1775828" y="868311"/>
                    <a:pt x="1789683" y="861834"/>
                    <a:pt x="1799564" y="853846"/>
                  </a:cubicBezTo>
                  <a:cubicBezTo>
                    <a:pt x="1807489" y="847445"/>
                    <a:pt x="1811413" y="837018"/>
                    <a:pt x="1819402" y="830554"/>
                  </a:cubicBezTo>
                  <a:cubicBezTo>
                    <a:pt x="1821548" y="828814"/>
                    <a:pt x="1825040" y="827786"/>
                    <a:pt x="1826933" y="825957"/>
                  </a:cubicBezTo>
                  <a:cubicBezTo>
                    <a:pt x="1828825" y="824141"/>
                    <a:pt x="1827923" y="821270"/>
                    <a:pt x="1829739" y="819797"/>
                  </a:cubicBezTo>
                  <a:cubicBezTo>
                    <a:pt x="1837334" y="813625"/>
                    <a:pt x="1846478" y="811174"/>
                    <a:pt x="1854619" y="805802"/>
                  </a:cubicBezTo>
                  <a:cubicBezTo>
                    <a:pt x="1857882" y="803656"/>
                    <a:pt x="1861400" y="801357"/>
                    <a:pt x="1862708" y="797318"/>
                  </a:cubicBezTo>
                  <a:cubicBezTo>
                    <a:pt x="1864004" y="793280"/>
                    <a:pt x="1859787" y="790663"/>
                    <a:pt x="1864537" y="787412"/>
                  </a:cubicBezTo>
                  <a:cubicBezTo>
                    <a:pt x="1867065" y="785685"/>
                    <a:pt x="1872068" y="786828"/>
                    <a:pt x="1874939" y="787730"/>
                  </a:cubicBezTo>
                  <a:cubicBezTo>
                    <a:pt x="1882063" y="789952"/>
                    <a:pt x="1885835" y="791692"/>
                    <a:pt x="1893951" y="791730"/>
                  </a:cubicBezTo>
                  <a:cubicBezTo>
                    <a:pt x="1899272" y="791768"/>
                    <a:pt x="1907628" y="793407"/>
                    <a:pt x="1913864" y="791933"/>
                  </a:cubicBezTo>
                  <a:cubicBezTo>
                    <a:pt x="1920100" y="790460"/>
                    <a:pt x="1925281" y="784694"/>
                    <a:pt x="1931187" y="781964"/>
                  </a:cubicBezTo>
                  <a:cubicBezTo>
                    <a:pt x="1931568" y="781799"/>
                    <a:pt x="1931911" y="781697"/>
                    <a:pt x="1932406" y="781558"/>
                  </a:cubicBezTo>
                  <a:cubicBezTo>
                    <a:pt x="1937740" y="780097"/>
                    <a:pt x="1941093" y="780300"/>
                    <a:pt x="1946960" y="778344"/>
                  </a:cubicBezTo>
                  <a:cubicBezTo>
                    <a:pt x="1952828" y="776389"/>
                    <a:pt x="1959813" y="772248"/>
                    <a:pt x="1966874" y="771004"/>
                  </a:cubicBezTo>
                  <a:cubicBezTo>
                    <a:pt x="1973922" y="769759"/>
                    <a:pt x="1982482" y="770293"/>
                    <a:pt x="1989493" y="767537"/>
                  </a:cubicBezTo>
                  <a:close/>
                  <a:moveTo>
                    <a:pt x="1183766" y="427545"/>
                  </a:moveTo>
                  <a:cubicBezTo>
                    <a:pt x="1186573" y="434238"/>
                    <a:pt x="1193469" y="433120"/>
                    <a:pt x="1199819" y="431253"/>
                  </a:cubicBezTo>
                  <a:cubicBezTo>
                    <a:pt x="1203147" y="430275"/>
                    <a:pt x="1207769" y="428332"/>
                    <a:pt x="1211300" y="427875"/>
                  </a:cubicBezTo>
                  <a:cubicBezTo>
                    <a:pt x="1214843" y="427405"/>
                    <a:pt x="1217409" y="428764"/>
                    <a:pt x="1220812" y="429221"/>
                  </a:cubicBezTo>
                  <a:cubicBezTo>
                    <a:pt x="1224229" y="429679"/>
                    <a:pt x="1229956" y="431126"/>
                    <a:pt x="1232496" y="432562"/>
                  </a:cubicBezTo>
                  <a:cubicBezTo>
                    <a:pt x="1235049" y="433997"/>
                    <a:pt x="1235214" y="435483"/>
                    <a:pt x="1237322" y="436194"/>
                  </a:cubicBezTo>
                  <a:cubicBezTo>
                    <a:pt x="1242733" y="438023"/>
                    <a:pt x="1249959" y="437946"/>
                    <a:pt x="1251369" y="431495"/>
                  </a:cubicBezTo>
                  <a:cubicBezTo>
                    <a:pt x="1252778" y="425056"/>
                    <a:pt x="1245222" y="420941"/>
                    <a:pt x="1246314" y="414375"/>
                  </a:cubicBezTo>
                  <a:cubicBezTo>
                    <a:pt x="1246708" y="412013"/>
                    <a:pt x="1248600" y="410552"/>
                    <a:pt x="1249019" y="408038"/>
                  </a:cubicBezTo>
                  <a:cubicBezTo>
                    <a:pt x="1249438" y="405523"/>
                    <a:pt x="1247724" y="404837"/>
                    <a:pt x="1245615" y="403923"/>
                  </a:cubicBezTo>
                  <a:cubicBezTo>
                    <a:pt x="1240104" y="401523"/>
                    <a:pt x="1242910" y="397344"/>
                    <a:pt x="1243139" y="393268"/>
                  </a:cubicBezTo>
                  <a:cubicBezTo>
                    <a:pt x="1243368" y="389166"/>
                    <a:pt x="1240447" y="390385"/>
                    <a:pt x="1238592" y="389851"/>
                  </a:cubicBezTo>
                  <a:cubicBezTo>
                    <a:pt x="1236738" y="389318"/>
                    <a:pt x="1234998" y="389089"/>
                    <a:pt x="1233843" y="389064"/>
                  </a:cubicBezTo>
                  <a:cubicBezTo>
                    <a:pt x="1226184" y="388924"/>
                    <a:pt x="1217485" y="393280"/>
                    <a:pt x="1210640" y="392074"/>
                  </a:cubicBezTo>
                  <a:cubicBezTo>
                    <a:pt x="1203794" y="390855"/>
                    <a:pt x="1206703" y="384848"/>
                    <a:pt x="1204150" y="381444"/>
                  </a:cubicBezTo>
                  <a:cubicBezTo>
                    <a:pt x="1201610" y="378053"/>
                    <a:pt x="1200162" y="379526"/>
                    <a:pt x="1197978" y="380822"/>
                  </a:cubicBezTo>
                  <a:cubicBezTo>
                    <a:pt x="1195793" y="382117"/>
                    <a:pt x="1196403" y="384378"/>
                    <a:pt x="1195019" y="385737"/>
                  </a:cubicBezTo>
                  <a:cubicBezTo>
                    <a:pt x="1193622" y="387108"/>
                    <a:pt x="1192288" y="387197"/>
                    <a:pt x="1191221" y="388696"/>
                  </a:cubicBezTo>
                  <a:cubicBezTo>
                    <a:pt x="1190142" y="390207"/>
                    <a:pt x="1191145" y="391871"/>
                    <a:pt x="1190218" y="393611"/>
                  </a:cubicBezTo>
                  <a:cubicBezTo>
                    <a:pt x="1189266" y="395363"/>
                    <a:pt x="1188288" y="396443"/>
                    <a:pt x="1186472" y="397992"/>
                  </a:cubicBezTo>
                  <a:cubicBezTo>
                    <a:pt x="1184655" y="399554"/>
                    <a:pt x="1183233" y="403123"/>
                    <a:pt x="1184795" y="405282"/>
                  </a:cubicBezTo>
                  <a:cubicBezTo>
                    <a:pt x="1186357" y="407428"/>
                    <a:pt x="1188377" y="406996"/>
                    <a:pt x="1188631" y="409701"/>
                  </a:cubicBezTo>
                  <a:cubicBezTo>
                    <a:pt x="1188897" y="412419"/>
                    <a:pt x="1185824" y="412216"/>
                    <a:pt x="1185697" y="415569"/>
                  </a:cubicBezTo>
                  <a:cubicBezTo>
                    <a:pt x="1185557" y="418947"/>
                    <a:pt x="1182077" y="423468"/>
                    <a:pt x="1183766" y="427545"/>
                  </a:cubicBezTo>
                  <a:close/>
                  <a:moveTo>
                    <a:pt x="3928440" y="735215"/>
                  </a:moveTo>
                  <a:cubicBezTo>
                    <a:pt x="3927284" y="736066"/>
                    <a:pt x="3926065" y="736904"/>
                    <a:pt x="3925531" y="737895"/>
                  </a:cubicBezTo>
                  <a:cubicBezTo>
                    <a:pt x="3924731" y="739381"/>
                    <a:pt x="3927640" y="741718"/>
                    <a:pt x="3926941" y="742327"/>
                  </a:cubicBezTo>
                  <a:cubicBezTo>
                    <a:pt x="3920947" y="747699"/>
                    <a:pt x="3915003" y="739571"/>
                    <a:pt x="3912120" y="735990"/>
                  </a:cubicBezTo>
                  <a:cubicBezTo>
                    <a:pt x="3909250" y="732396"/>
                    <a:pt x="3912539" y="731964"/>
                    <a:pt x="3910609" y="729119"/>
                  </a:cubicBezTo>
                  <a:cubicBezTo>
                    <a:pt x="3906253" y="722718"/>
                    <a:pt x="3899598" y="719239"/>
                    <a:pt x="3893896" y="713968"/>
                  </a:cubicBezTo>
                  <a:cubicBezTo>
                    <a:pt x="3888193" y="708723"/>
                    <a:pt x="3885844" y="703237"/>
                    <a:pt x="3876408" y="705408"/>
                  </a:cubicBezTo>
                  <a:cubicBezTo>
                    <a:pt x="3872623" y="706285"/>
                    <a:pt x="3867734" y="712114"/>
                    <a:pt x="3863860" y="715403"/>
                  </a:cubicBezTo>
                  <a:cubicBezTo>
                    <a:pt x="3855389" y="722617"/>
                    <a:pt x="3853319" y="730643"/>
                    <a:pt x="3862349" y="739178"/>
                  </a:cubicBezTo>
                  <a:cubicBezTo>
                    <a:pt x="3864762" y="741476"/>
                    <a:pt x="3869220" y="742594"/>
                    <a:pt x="3871467" y="745845"/>
                  </a:cubicBezTo>
                  <a:cubicBezTo>
                    <a:pt x="3873703" y="749096"/>
                    <a:pt x="3877246" y="751281"/>
                    <a:pt x="3878757" y="755383"/>
                  </a:cubicBezTo>
                  <a:cubicBezTo>
                    <a:pt x="3880281" y="759498"/>
                    <a:pt x="3877576" y="762457"/>
                    <a:pt x="3876509" y="766813"/>
                  </a:cubicBezTo>
                  <a:cubicBezTo>
                    <a:pt x="3874477" y="775093"/>
                    <a:pt x="3876230" y="782307"/>
                    <a:pt x="3877284" y="791337"/>
                  </a:cubicBezTo>
                  <a:cubicBezTo>
                    <a:pt x="3877767" y="795553"/>
                    <a:pt x="3876738" y="803630"/>
                    <a:pt x="3873588" y="807326"/>
                  </a:cubicBezTo>
                  <a:cubicBezTo>
                    <a:pt x="3870439" y="811009"/>
                    <a:pt x="3864775" y="812393"/>
                    <a:pt x="3864229" y="817397"/>
                  </a:cubicBezTo>
                  <a:cubicBezTo>
                    <a:pt x="3863682" y="822388"/>
                    <a:pt x="3868546" y="829246"/>
                    <a:pt x="3863251" y="832243"/>
                  </a:cubicBezTo>
                  <a:cubicBezTo>
                    <a:pt x="3857955" y="835215"/>
                    <a:pt x="3856545" y="832637"/>
                    <a:pt x="3850970" y="831392"/>
                  </a:cubicBezTo>
                  <a:cubicBezTo>
                    <a:pt x="3845394" y="830148"/>
                    <a:pt x="3842829" y="829652"/>
                    <a:pt x="3835247" y="829297"/>
                  </a:cubicBezTo>
                  <a:cubicBezTo>
                    <a:pt x="3827665" y="828928"/>
                    <a:pt x="3811739" y="826503"/>
                    <a:pt x="3804564" y="821905"/>
                  </a:cubicBezTo>
                  <a:cubicBezTo>
                    <a:pt x="3800817" y="819505"/>
                    <a:pt x="3799776" y="817486"/>
                    <a:pt x="3796588" y="816470"/>
                  </a:cubicBezTo>
                  <a:cubicBezTo>
                    <a:pt x="3793401" y="815454"/>
                    <a:pt x="3793477" y="816457"/>
                    <a:pt x="3790797" y="817321"/>
                  </a:cubicBezTo>
                  <a:cubicBezTo>
                    <a:pt x="3788117" y="818172"/>
                    <a:pt x="3786301" y="819188"/>
                    <a:pt x="3783152" y="817549"/>
                  </a:cubicBezTo>
                  <a:cubicBezTo>
                    <a:pt x="3780015" y="815924"/>
                    <a:pt x="3777716" y="812393"/>
                    <a:pt x="3783012" y="810920"/>
                  </a:cubicBezTo>
                  <a:cubicBezTo>
                    <a:pt x="3788308" y="809447"/>
                    <a:pt x="3792791" y="809066"/>
                    <a:pt x="3798633" y="809574"/>
                  </a:cubicBezTo>
                  <a:cubicBezTo>
                    <a:pt x="3804475" y="810082"/>
                    <a:pt x="3812006" y="810183"/>
                    <a:pt x="3817658" y="812622"/>
                  </a:cubicBezTo>
                  <a:cubicBezTo>
                    <a:pt x="3823309" y="815047"/>
                    <a:pt x="3827297" y="821588"/>
                    <a:pt x="3833825" y="820127"/>
                  </a:cubicBezTo>
                  <a:cubicBezTo>
                    <a:pt x="3840352" y="818680"/>
                    <a:pt x="3839019" y="812076"/>
                    <a:pt x="3840683" y="807046"/>
                  </a:cubicBezTo>
                  <a:cubicBezTo>
                    <a:pt x="3841381" y="804976"/>
                    <a:pt x="3842740" y="803592"/>
                    <a:pt x="3843324" y="801382"/>
                  </a:cubicBezTo>
                  <a:cubicBezTo>
                    <a:pt x="3843896" y="799160"/>
                    <a:pt x="3843312" y="796251"/>
                    <a:pt x="3843985" y="793940"/>
                  </a:cubicBezTo>
                  <a:cubicBezTo>
                    <a:pt x="3844645" y="791641"/>
                    <a:pt x="3847274" y="790168"/>
                    <a:pt x="3847515" y="787793"/>
                  </a:cubicBezTo>
                  <a:cubicBezTo>
                    <a:pt x="3848036" y="782650"/>
                    <a:pt x="3844175" y="778294"/>
                    <a:pt x="3845305" y="773214"/>
                  </a:cubicBezTo>
                  <a:cubicBezTo>
                    <a:pt x="3845737" y="771283"/>
                    <a:pt x="3848950" y="772223"/>
                    <a:pt x="3849662" y="770674"/>
                  </a:cubicBezTo>
                  <a:cubicBezTo>
                    <a:pt x="3850385" y="769124"/>
                    <a:pt x="3848633" y="767969"/>
                    <a:pt x="3849230" y="766508"/>
                  </a:cubicBezTo>
                  <a:cubicBezTo>
                    <a:pt x="3849827" y="765035"/>
                    <a:pt x="3851529" y="765937"/>
                    <a:pt x="3851782" y="764044"/>
                  </a:cubicBezTo>
                  <a:cubicBezTo>
                    <a:pt x="3852036" y="762152"/>
                    <a:pt x="3850322" y="760679"/>
                    <a:pt x="3848798" y="759447"/>
                  </a:cubicBezTo>
                  <a:cubicBezTo>
                    <a:pt x="3847274" y="758202"/>
                    <a:pt x="3845610" y="757097"/>
                    <a:pt x="3844594" y="755256"/>
                  </a:cubicBezTo>
                  <a:cubicBezTo>
                    <a:pt x="3843578" y="753414"/>
                    <a:pt x="3844226" y="752513"/>
                    <a:pt x="3843134" y="750138"/>
                  </a:cubicBezTo>
                  <a:cubicBezTo>
                    <a:pt x="3842042" y="747750"/>
                    <a:pt x="3838955" y="744347"/>
                    <a:pt x="3840619" y="740918"/>
                  </a:cubicBezTo>
                  <a:cubicBezTo>
                    <a:pt x="3842283" y="737476"/>
                    <a:pt x="3847249" y="735520"/>
                    <a:pt x="3842613" y="731634"/>
                  </a:cubicBezTo>
                  <a:cubicBezTo>
                    <a:pt x="3840441" y="729830"/>
                    <a:pt x="3837076" y="730288"/>
                    <a:pt x="3833736" y="729005"/>
                  </a:cubicBezTo>
                  <a:cubicBezTo>
                    <a:pt x="3830396" y="727710"/>
                    <a:pt x="3826941" y="725639"/>
                    <a:pt x="3823500" y="722680"/>
                  </a:cubicBezTo>
                  <a:cubicBezTo>
                    <a:pt x="3820071" y="719709"/>
                    <a:pt x="3814508" y="715505"/>
                    <a:pt x="3811447" y="711657"/>
                  </a:cubicBezTo>
                  <a:cubicBezTo>
                    <a:pt x="3810431" y="710374"/>
                    <a:pt x="3811181" y="709358"/>
                    <a:pt x="3810406" y="708088"/>
                  </a:cubicBezTo>
                  <a:cubicBezTo>
                    <a:pt x="3809631" y="706818"/>
                    <a:pt x="3808679" y="706539"/>
                    <a:pt x="3807510" y="705269"/>
                  </a:cubicBezTo>
                  <a:cubicBezTo>
                    <a:pt x="3806342" y="703999"/>
                    <a:pt x="3804856" y="702437"/>
                    <a:pt x="3804056" y="700493"/>
                  </a:cubicBezTo>
                  <a:cubicBezTo>
                    <a:pt x="3803256" y="698538"/>
                    <a:pt x="3803459" y="696468"/>
                    <a:pt x="3802824" y="694156"/>
                  </a:cubicBezTo>
                  <a:cubicBezTo>
                    <a:pt x="3802202" y="691832"/>
                    <a:pt x="3800944" y="690714"/>
                    <a:pt x="3798823" y="688873"/>
                  </a:cubicBezTo>
                  <a:cubicBezTo>
                    <a:pt x="3796690" y="687031"/>
                    <a:pt x="3796588" y="684060"/>
                    <a:pt x="3796055" y="681012"/>
                  </a:cubicBezTo>
                  <a:cubicBezTo>
                    <a:pt x="3795521" y="677976"/>
                    <a:pt x="3793083" y="674560"/>
                    <a:pt x="3791394" y="671995"/>
                  </a:cubicBezTo>
                  <a:cubicBezTo>
                    <a:pt x="3789679" y="669429"/>
                    <a:pt x="3787635" y="668426"/>
                    <a:pt x="3786136" y="665721"/>
                  </a:cubicBezTo>
                  <a:cubicBezTo>
                    <a:pt x="3784625" y="663028"/>
                    <a:pt x="3785044" y="661009"/>
                    <a:pt x="3784028" y="657555"/>
                  </a:cubicBezTo>
                  <a:cubicBezTo>
                    <a:pt x="3783012" y="654113"/>
                    <a:pt x="3781094" y="652018"/>
                    <a:pt x="3778338" y="648208"/>
                  </a:cubicBezTo>
                  <a:cubicBezTo>
                    <a:pt x="3775570" y="644410"/>
                    <a:pt x="3774300" y="637159"/>
                    <a:pt x="3770452" y="632853"/>
                  </a:cubicBezTo>
                  <a:cubicBezTo>
                    <a:pt x="3769169" y="631418"/>
                    <a:pt x="3766858" y="630199"/>
                    <a:pt x="3764851" y="628345"/>
                  </a:cubicBezTo>
                  <a:cubicBezTo>
                    <a:pt x="3762857" y="626491"/>
                    <a:pt x="3760698" y="623303"/>
                    <a:pt x="3758514" y="620674"/>
                  </a:cubicBezTo>
                  <a:cubicBezTo>
                    <a:pt x="3756317" y="618045"/>
                    <a:pt x="3750932" y="616115"/>
                    <a:pt x="3748036" y="614565"/>
                  </a:cubicBezTo>
                  <a:cubicBezTo>
                    <a:pt x="3745141" y="613016"/>
                    <a:pt x="3743007" y="610158"/>
                    <a:pt x="3741381" y="608355"/>
                  </a:cubicBezTo>
                  <a:cubicBezTo>
                    <a:pt x="3739756" y="606551"/>
                    <a:pt x="3739375" y="606094"/>
                    <a:pt x="3738283" y="604583"/>
                  </a:cubicBezTo>
                  <a:cubicBezTo>
                    <a:pt x="3737190" y="603072"/>
                    <a:pt x="3738422" y="602322"/>
                    <a:pt x="3738930" y="601040"/>
                  </a:cubicBezTo>
                  <a:cubicBezTo>
                    <a:pt x="3739426" y="599757"/>
                    <a:pt x="3739692" y="599414"/>
                    <a:pt x="3739781" y="597877"/>
                  </a:cubicBezTo>
                  <a:cubicBezTo>
                    <a:pt x="3739857" y="596353"/>
                    <a:pt x="3739502" y="594537"/>
                    <a:pt x="3738816" y="592836"/>
                  </a:cubicBezTo>
                  <a:cubicBezTo>
                    <a:pt x="3738130" y="591146"/>
                    <a:pt x="3737305" y="591185"/>
                    <a:pt x="3736682" y="588683"/>
                  </a:cubicBezTo>
                  <a:cubicBezTo>
                    <a:pt x="3736073" y="586181"/>
                    <a:pt x="3735552" y="580580"/>
                    <a:pt x="3734739" y="577608"/>
                  </a:cubicBezTo>
                  <a:cubicBezTo>
                    <a:pt x="3733914" y="574636"/>
                    <a:pt x="3733292" y="572795"/>
                    <a:pt x="3732123" y="569810"/>
                  </a:cubicBezTo>
                  <a:cubicBezTo>
                    <a:pt x="3730955" y="566839"/>
                    <a:pt x="3728161" y="563003"/>
                    <a:pt x="3726624" y="560133"/>
                  </a:cubicBezTo>
                  <a:cubicBezTo>
                    <a:pt x="3725087" y="557263"/>
                    <a:pt x="3726611" y="554697"/>
                    <a:pt x="3726154" y="551954"/>
                  </a:cubicBezTo>
                  <a:cubicBezTo>
                    <a:pt x="3725684" y="549198"/>
                    <a:pt x="3724275" y="547547"/>
                    <a:pt x="3721671" y="546925"/>
                  </a:cubicBezTo>
                  <a:cubicBezTo>
                    <a:pt x="3719067" y="546290"/>
                    <a:pt x="3717632" y="548627"/>
                    <a:pt x="3714851" y="548576"/>
                  </a:cubicBezTo>
                  <a:cubicBezTo>
                    <a:pt x="3712070" y="548513"/>
                    <a:pt x="3708895" y="547001"/>
                    <a:pt x="3706380" y="545541"/>
                  </a:cubicBezTo>
                  <a:cubicBezTo>
                    <a:pt x="3703878" y="544093"/>
                    <a:pt x="3703764" y="542048"/>
                    <a:pt x="3700602" y="540918"/>
                  </a:cubicBezTo>
                  <a:cubicBezTo>
                    <a:pt x="3697427" y="539775"/>
                    <a:pt x="3692766" y="542251"/>
                    <a:pt x="3689045" y="542810"/>
                  </a:cubicBezTo>
                  <a:cubicBezTo>
                    <a:pt x="3687914" y="542975"/>
                    <a:pt x="3686162" y="543382"/>
                    <a:pt x="3684650" y="543140"/>
                  </a:cubicBezTo>
                  <a:cubicBezTo>
                    <a:pt x="3683127" y="542899"/>
                    <a:pt x="3682885" y="542061"/>
                    <a:pt x="3680561" y="541934"/>
                  </a:cubicBezTo>
                  <a:cubicBezTo>
                    <a:pt x="3678224" y="541794"/>
                    <a:pt x="3669944" y="544639"/>
                    <a:pt x="3668255" y="545579"/>
                  </a:cubicBezTo>
                  <a:cubicBezTo>
                    <a:pt x="3661575" y="549275"/>
                    <a:pt x="3661968" y="550875"/>
                    <a:pt x="3662845" y="557428"/>
                  </a:cubicBezTo>
                  <a:cubicBezTo>
                    <a:pt x="3663149" y="559650"/>
                    <a:pt x="3666426" y="560031"/>
                    <a:pt x="3665880" y="562940"/>
                  </a:cubicBezTo>
                  <a:cubicBezTo>
                    <a:pt x="3665346" y="565848"/>
                    <a:pt x="3661905" y="565632"/>
                    <a:pt x="3661029" y="569366"/>
                  </a:cubicBezTo>
                  <a:cubicBezTo>
                    <a:pt x="3660178" y="573100"/>
                    <a:pt x="3661524" y="578116"/>
                    <a:pt x="3663060" y="582587"/>
                  </a:cubicBezTo>
                  <a:cubicBezTo>
                    <a:pt x="3664597" y="587057"/>
                    <a:pt x="3668128" y="592836"/>
                    <a:pt x="3669601" y="597623"/>
                  </a:cubicBezTo>
                  <a:cubicBezTo>
                    <a:pt x="3671061" y="602411"/>
                    <a:pt x="3669576" y="605320"/>
                    <a:pt x="3667785" y="609854"/>
                  </a:cubicBezTo>
                  <a:cubicBezTo>
                    <a:pt x="3667010" y="611797"/>
                    <a:pt x="3665791" y="613918"/>
                    <a:pt x="3664216" y="615734"/>
                  </a:cubicBezTo>
                  <a:cubicBezTo>
                    <a:pt x="3660330" y="620204"/>
                    <a:pt x="3654171" y="621626"/>
                    <a:pt x="3654259" y="628878"/>
                  </a:cubicBezTo>
                  <a:cubicBezTo>
                    <a:pt x="3654348" y="636130"/>
                    <a:pt x="3659759" y="642213"/>
                    <a:pt x="3665346" y="647052"/>
                  </a:cubicBezTo>
                  <a:cubicBezTo>
                    <a:pt x="3668496" y="649770"/>
                    <a:pt x="3673475" y="651230"/>
                    <a:pt x="3676294" y="654570"/>
                  </a:cubicBezTo>
                  <a:cubicBezTo>
                    <a:pt x="3679113" y="657898"/>
                    <a:pt x="3676942" y="662089"/>
                    <a:pt x="3679761" y="665721"/>
                  </a:cubicBezTo>
                  <a:cubicBezTo>
                    <a:pt x="3682580" y="669353"/>
                    <a:pt x="3693375" y="672096"/>
                    <a:pt x="3692639" y="677735"/>
                  </a:cubicBezTo>
                  <a:cubicBezTo>
                    <a:pt x="3691902" y="683361"/>
                    <a:pt x="3685044" y="680097"/>
                    <a:pt x="3685324" y="686435"/>
                  </a:cubicBezTo>
                  <a:cubicBezTo>
                    <a:pt x="3685603" y="692772"/>
                    <a:pt x="3692486" y="698131"/>
                    <a:pt x="3697325" y="700659"/>
                  </a:cubicBezTo>
                  <a:cubicBezTo>
                    <a:pt x="3704412" y="704342"/>
                    <a:pt x="3707803" y="702119"/>
                    <a:pt x="3714813" y="701700"/>
                  </a:cubicBezTo>
                  <a:cubicBezTo>
                    <a:pt x="3721823" y="701268"/>
                    <a:pt x="3724732" y="704761"/>
                    <a:pt x="3727500" y="710857"/>
                  </a:cubicBezTo>
                  <a:cubicBezTo>
                    <a:pt x="3729126" y="714451"/>
                    <a:pt x="3729405" y="718350"/>
                    <a:pt x="3732987" y="720623"/>
                  </a:cubicBezTo>
                  <a:cubicBezTo>
                    <a:pt x="3736568" y="722909"/>
                    <a:pt x="3740391" y="722147"/>
                    <a:pt x="3744379" y="724738"/>
                  </a:cubicBezTo>
                  <a:cubicBezTo>
                    <a:pt x="3744975" y="725119"/>
                    <a:pt x="3747884" y="725004"/>
                    <a:pt x="3748925" y="726567"/>
                  </a:cubicBezTo>
                  <a:cubicBezTo>
                    <a:pt x="3749967" y="728129"/>
                    <a:pt x="3749979" y="731799"/>
                    <a:pt x="3750157" y="733869"/>
                  </a:cubicBezTo>
                  <a:cubicBezTo>
                    <a:pt x="3750602" y="739279"/>
                    <a:pt x="3753853" y="745299"/>
                    <a:pt x="3752291" y="750455"/>
                  </a:cubicBezTo>
                  <a:cubicBezTo>
                    <a:pt x="3750729" y="755586"/>
                    <a:pt x="3746157" y="756793"/>
                    <a:pt x="3742296" y="753732"/>
                  </a:cubicBezTo>
                  <a:cubicBezTo>
                    <a:pt x="3740467" y="752284"/>
                    <a:pt x="3742677" y="750214"/>
                    <a:pt x="3741280" y="748296"/>
                  </a:cubicBezTo>
                  <a:cubicBezTo>
                    <a:pt x="3739883" y="746391"/>
                    <a:pt x="3739642" y="746785"/>
                    <a:pt x="3736822" y="744626"/>
                  </a:cubicBezTo>
                  <a:cubicBezTo>
                    <a:pt x="3734003" y="742454"/>
                    <a:pt x="3727742" y="737260"/>
                    <a:pt x="3724236" y="734441"/>
                  </a:cubicBezTo>
                  <a:cubicBezTo>
                    <a:pt x="3724021" y="734275"/>
                    <a:pt x="3723690" y="733971"/>
                    <a:pt x="3723474" y="733818"/>
                  </a:cubicBezTo>
                  <a:cubicBezTo>
                    <a:pt x="3720820" y="731875"/>
                    <a:pt x="3718991" y="730770"/>
                    <a:pt x="3715486" y="730110"/>
                  </a:cubicBezTo>
                  <a:cubicBezTo>
                    <a:pt x="3714699" y="729957"/>
                    <a:pt x="3712209" y="730440"/>
                    <a:pt x="3711067" y="730173"/>
                  </a:cubicBezTo>
                  <a:cubicBezTo>
                    <a:pt x="3709936" y="729907"/>
                    <a:pt x="3708946" y="728243"/>
                    <a:pt x="3707930" y="727989"/>
                  </a:cubicBezTo>
                  <a:cubicBezTo>
                    <a:pt x="3704056" y="727024"/>
                    <a:pt x="3700741" y="726973"/>
                    <a:pt x="3697109" y="725170"/>
                  </a:cubicBezTo>
                  <a:cubicBezTo>
                    <a:pt x="3693477" y="723366"/>
                    <a:pt x="3688740" y="722172"/>
                    <a:pt x="3685108" y="720445"/>
                  </a:cubicBezTo>
                  <a:cubicBezTo>
                    <a:pt x="3681475" y="718718"/>
                    <a:pt x="3680726" y="714895"/>
                    <a:pt x="3678021" y="712520"/>
                  </a:cubicBezTo>
                  <a:cubicBezTo>
                    <a:pt x="3675316" y="710133"/>
                    <a:pt x="3673017" y="711758"/>
                    <a:pt x="3669753" y="710793"/>
                  </a:cubicBezTo>
                  <a:cubicBezTo>
                    <a:pt x="3666502" y="709815"/>
                    <a:pt x="3663442" y="707021"/>
                    <a:pt x="3660114" y="705815"/>
                  </a:cubicBezTo>
                  <a:cubicBezTo>
                    <a:pt x="3653624" y="703452"/>
                    <a:pt x="3647376" y="703160"/>
                    <a:pt x="3641344" y="699173"/>
                  </a:cubicBezTo>
                  <a:cubicBezTo>
                    <a:pt x="3637343" y="696544"/>
                    <a:pt x="3632377" y="695109"/>
                    <a:pt x="3627500" y="695794"/>
                  </a:cubicBezTo>
                  <a:cubicBezTo>
                    <a:pt x="3626370" y="695947"/>
                    <a:pt x="3626078" y="696887"/>
                    <a:pt x="3625176" y="697001"/>
                  </a:cubicBezTo>
                  <a:cubicBezTo>
                    <a:pt x="3612172" y="698525"/>
                    <a:pt x="3598811" y="693775"/>
                    <a:pt x="3586340" y="698373"/>
                  </a:cubicBezTo>
                  <a:cubicBezTo>
                    <a:pt x="3579139" y="701027"/>
                    <a:pt x="3574643" y="705523"/>
                    <a:pt x="3576624" y="713524"/>
                  </a:cubicBezTo>
                  <a:cubicBezTo>
                    <a:pt x="3577983" y="718985"/>
                    <a:pt x="3586327" y="721918"/>
                    <a:pt x="3589705" y="725817"/>
                  </a:cubicBezTo>
                  <a:cubicBezTo>
                    <a:pt x="3597109" y="734352"/>
                    <a:pt x="3593858" y="740651"/>
                    <a:pt x="3582962" y="742010"/>
                  </a:cubicBezTo>
                  <a:cubicBezTo>
                    <a:pt x="3575481" y="742937"/>
                    <a:pt x="3568039" y="738517"/>
                    <a:pt x="3560279" y="737679"/>
                  </a:cubicBezTo>
                  <a:cubicBezTo>
                    <a:pt x="3556177" y="737235"/>
                    <a:pt x="3547732" y="739775"/>
                    <a:pt x="3545077" y="741552"/>
                  </a:cubicBezTo>
                  <a:cubicBezTo>
                    <a:pt x="3542423" y="743343"/>
                    <a:pt x="3544036" y="743877"/>
                    <a:pt x="3542449" y="744740"/>
                  </a:cubicBezTo>
                  <a:cubicBezTo>
                    <a:pt x="3536200" y="748169"/>
                    <a:pt x="3532809" y="751560"/>
                    <a:pt x="3525037" y="752373"/>
                  </a:cubicBezTo>
                  <a:cubicBezTo>
                    <a:pt x="3521011" y="752805"/>
                    <a:pt x="3513137" y="749579"/>
                    <a:pt x="3508832" y="752309"/>
                  </a:cubicBezTo>
                  <a:cubicBezTo>
                    <a:pt x="3507955" y="752868"/>
                    <a:pt x="3508311" y="752970"/>
                    <a:pt x="3507473" y="753186"/>
                  </a:cubicBezTo>
                  <a:cubicBezTo>
                    <a:pt x="3506635" y="753402"/>
                    <a:pt x="3505796" y="753122"/>
                    <a:pt x="3504920" y="753478"/>
                  </a:cubicBezTo>
                  <a:cubicBezTo>
                    <a:pt x="3504031" y="753833"/>
                    <a:pt x="3503383" y="754672"/>
                    <a:pt x="3502647" y="755269"/>
                  </a:cubicBezTo>
                  <a:cubicBezTo>
                    <a:pt x="3501885" y="755878"/>
                    <a:pt x="3503142" y="755675"/>
                    <a:pt x="3501771" y="756310"/>
                  </a:cubicBezTo>
                  <a:cubicBezTo>
                    <a:pt x="3500412" y="756945"/>
                    <a:pt x="3498303" y="755942"/>
                    <a:pt x="3496424" y="756970"/>
                  </a:cubicBezTo>
                  <a:cubicBezTo>
                    <a:pt x="3494557" y="758012"/>
                    <a:pt x="3494481" y="759460"/>
                    <a:pt x="3492233" y="761568"/>
                  </a:cubicBezTo>
                  <a:cubicBezTo>
                    <a:pt x="3489998" y="763676"/>
                    <a:pt x="3485438" y="768985"/>
                    <a:pt x="3480993" y="767029"/>
                  </a:cubicBezTo>
                  <a:cubicBezTo>
                    <a:pt x="3473424" y="763701"/>
                    <a:pt x="3472370" y="757351"/>
                    <a:pt x="3473602" y="749655"/>
                  </a:cubicBezTo>
                  <a:cubicBezTo>
                    <a:pt x="3474135" y="746328"/>
                    <a:pt x="3477094" y="742721"/>
                    <a:pt x="3474389" y="739787"/>
                  </a:cubicBezTo>
                  <a:cubicBezTo>
                    <a:pt x="3471671" y="736866"/>
                    <a:pt x="3466274" y="740486"/>
                    <a:pt x="3463937" y="740854"/>
                  </a:cubicBezTo>
                  <a:cubicBezTo>
                    <a:pt x="3461588" y="741222"/>
                    <a:pt x="3461588" y="740943"/>
                    <a:pt x="3460089" y="741540"/>
                  </a:cubicBezTo>
                  <a:cubicBezTo>
                    <a:pt x="3458578" y="742149"/>
                    <a:pt x="3457346" y="743889"/>
                    <a:pt x="3456114" y="744334"/>
                  </a:cubicBezTo>
                  <a:cubicBezTo>
                    <a:pt x="3450374" y="746404"/>
                    <a:pt x="3444125" y="749858"/>
                    <a:pt x="3439515" y="752830"/>
                  </a:cubicBezTo>
                  <a:cubicBezTo>
                    <a:pt x="3434905" y="755789"/>
                    <a:pt x="3431184" y="757097"/>
                    <a:pt x="3427755" y="760552"/>
                  </a:cubicBezTo>
                  <a:cubicBezTo>
                    <a:pt x="3424313" y="764019"/>
                    <a:pt x="3423107" y="764501"/>
                    <a:pt x="3418243" y="765428"/>
                  </a:cubicBezTo>
                  <a:cubicBezTo>
                    <a:pt x="3413379" y="766356"/>
                    <a:pt x="3409480" y="768337"/>
                    <a:pt x="3406889" y="773087"/>
                  </a:cubicBezTo>
                  <a:cubicBezTo>
                    <a:pt x="3406508" y="773785"/>
                    <a:pt x="3406978" y="775004"/>
                    <a:pt x="3406546" y="775779"/>
                  </a:cubicBezTo>
                  <a:cubicBezTo>
                    <a:pt x="3406127" y="776566"/>
                    <a:pt x="3405581" y="776541"/>
                    <a:pt x="3404704" y="776960"/>
                  </a:cubicBezTo>
                  <a:cubicBezTo>
                    <a:pt x="3403828" y="777379"/>
                    <a:pt x="3402876" y="777875"/>
                    <a:pt x="3402291" y="778916"/>
                  </a:cubicBezTo>
                  <a:cubicBezTo>
                    <a:pt x="3401694" y="779957"/>
                    <a:pt x="3401910" y="781558"/>
                    <a:pt x="3401047" y="782612"/>
                  </a:cubicBezTo>
                  <a:cubicBezTo>
                    <a:pt x="3397300" y="787184"/>
                    <a:pt x="3389223" y="785990"/>
                    <a:pt x="3384753" y="787450"/>
                  </a:cubicBezTo>
                  <a:cubicBezTo>
                    <a:pt x="3380295" y="788898"/>
                    <a:pt x="3381692" y="789965"/>
                    <a:pt x="3382949" y="792746"/>
                  </a:cubicBezTo>
                  <a:cubicBezTo>
                    <a:pt x="3384194" y="795527"/>
                    <a:pt x="3384804" y="797331"/>
                    <a:pt x="3382263" y="799109"/>
                  </a:cubicBezTo>
                  <a:cubicBezTo>
                    <a:pt x="3379723" y="800887"/>
                    <a:pt x="3378949" y="800620"/>
                    <a:pt x="3376040" y="800874"/>
                  </a:cubicBezTo>
                  <a:cubicBezTo>
                    <a:pt x="3373119" y="801141"/>
                    <a:pt x="3369919" y="799363"/>
                    <a:pt x="3367252" y="801801"/>
                  </a:cubicBezTo>
                  <a:cubicBezTo>
                    <a:pt x="3364585" y="804240"/>
                    <a:pt x="3367519" y="808164"/>
                    <a:pt x="3367811" y="811199"/>
                  </a:cubicBezTo>
                  <a:cubicBezTo>
                    <a:pt x="3368090" y="814235"/>
                    <a:pt x="3366388" y="815289"/>
                    <a:pt x="3368332" y="818362"/>
                  </a:cubicBezTo>
                  <a:cubicBezTo>
                    <a:pt x="3370275" y="821423"/>
                    <a:pt x="3367646" y="824852"/>
                    <a:pt x="3365296" y="826516"/>
                  </a:cubicBezTo>
                  <a:cubicBezTo>
                    <a:pt x="3362959" y="828179"/>
                    <a:pt x="3363150" y="830656"/>
                    <a:pt x="3360877" y="831494"/>
                  </a:cubicBezTo>
                  <a:cubicBezTo>
                    <a:pt x="3358603" y="832319"/>
                    <a:pt x="3354095" y="831113"/>
                    <a:pt x="3352647" y="832205"/>
                  </a:cubicBezTo>
                  <a:cubicBezTo>
                    <a:pt x="3351187" y="833297"/>
                    <a:pt x="3351682" y="834567"/>
                    <a:pt x="3350717" y="834859"/>
                  </a:cubicBezTo>
                  <a:cubicBezTo>
                    <a:pt x="3347415" y="835888"/>
                    <a:pt x="3347656" y="831481"/>
                    <a:pt x="3345268" y="831227"/>
                  </a:cubicBezTo>
                  <a:cubicBezTo>
                    <a:pt x="3342868" y="830961"/>
                    <a:pt x="3343694" y="832764"/>
                    <a:pt x="3342284" y="833742"/>
                  </a:cubicBezTo>
                  <a:cubicBezTo>
                    <a:pt x="3340861" y="834720"/>
                    <a:pt x="3340125" y="835202"/>
                    <a:pt x="3338207" y="834783"/>
                  </a:cubicBezTo>
                  <a:cubicBezTo>
                    <a:pt x="3336302" y="834364"/>
                    <a:pt x="3334626" y="832662"/>
                    <a:pt x="3333661" y="830884"/>
                  </a:cubicBezTo>
                  <a:cubicBezTo>
                    <a:pt x="3332683" y="829094"/>
                    <a:pt x="3331527" y="828713"/>
                    <a:pt x="3329927" y="827404"/>
                  </a:cubicBezTo>
                  <a:cubicBezTo>
                    <a:pt x="3328314" y="826109"/>
                    <a:pt x="3327590" y="823937"/>
                    <a:pt x="3325990" y="822274"/>
                  </a:cubicBezTo>
                  <a:cubicBezTo>
                    <a:pt x="3320440" y="816521"/>
                    <a:pt x="3315944" y="812228"/>
                    <a:pt x="3321164" y="804303"/>
                  </a:cubicBezTo>
                  <a:cubicBezTo>
                    <a:pt x="3322573" y="802157"/>
                    <a:pt x="3325139" y="799884"/>
                    <a:pt x="3327704" y="798499"/>
                  </a:cubicBezTo>
                  <a:cubicBezTo>
                    <a:pt x="3330257" y="797115"/>
                    <a:pt x="3334181" y="797458"/>
                    <a:pt x="3336112" y="794842"/>
                  </a:cubicBezTo>
                  <a:cubicBezTo>
                    <a:pt x="3338042" y="792238"/>
                    <a:pt x="3335058" y="790524"/>
                    <a:pt x="3333661" y="788911"/>
                  </a:cubicBezTo>
                  <a:cubicBezTo>
                    <a:pt x="3332251" y="787285"/>
                    <a:pt x="3332721" y="785088"/>
                    <a:pt x="3331362" y="783894"/>
                  </a:cubicBezTo>
                  <a:cubicBezTo>
                    <a:pt x="3330003" y="782726"/>
                    <a:pt x="3328733" y="783069"/>
                    <a:pt x="3327349" y="782370"/>
                  </a:cubicBezTo>
                  <a:cubicBezTo>
                    <a:pt x="3323158" y="780237"/>
                    <a:pt x="3320656" y="777417"/>
                    <a:pt x="3317697" y="773760"/>
                  </a:cubicBezTo>
                  <a:cubicBezTo>
                    <a:pt x="3314738" y="770115"/>
                    <a:pt x="3311652" y="768032"/>
                    <a:pt x="3306902" y="766686"/>
                  </a:cubicBezTo>
                  <a:cubicBezTo>
                    <a:pt x="3305898" y="766406"/>
                    <a:pt x="3304362" y="765848"/>
                    <a:pt x="3302888" y="765975"/>
                  </a:cubicBezTo>
                  <a:cubicBezTo>
                    <a:pt x="3301403" y="766089"/>
                    <a:pt x="3299129" y="766622"/>
                    <a:pt x="3297491" y="767105"/>
                  </a:cubicBezTo>
                  <a:cubicBezTo>
                    <a:pt x="3278187" y="772820"/>
                    <a:pt x="3284448" y="786676"/>
                    <a:pt x="3289465" y="801928"/>
                  </a:cubicBezTo>
                  <a:cubicBezTo>
                    <a:pt x="3290125" y="803960"/>
                    <a:pt x="3290430" y="805370"/>
                    <a:pt x="3290684" y="807351"/>
                  </a:cubicBezTo>
                  <a:cubicBezTo>
                    <a:pt x="3290938" y="809332"/>
                    <a:pt x="3290265" y="810374"/>
                    <a:pt x="3290417" y="812546"/>
                  </a:cubicBezTo>
                  <a:cubicBezTo>
                    <a:pt x="3290582" y="814730"/>
                    <a:pt x="3290201" y="816152"/>
                    <a:pt x="3291039" y="818984"/>
                  </a:cubicBezTo>
                  <a:cubicBezTo>
                    <a:pt x="3291865" y="821829"/>
                    <a:pt x="3296831" y="824306"/>
                    <a:pt x="3299612" y="825677"/>
                  </a:cubicBezTo>
                  <a:cubicBezTo>
                    <a:pt x="3302380" y="827062"/>
                    <a:pt x="3303727" y="828192"/>
                    <a:pt x="3305149" y="831062"/>
                  </a:cubicBezTo>
                  <a:cubicBezTo>
                    <a:pt x="3306571" y="833945"/>
                    <a:pt x="3307486" y="837603"/>
                    <a:pt x="3308362" y="841032"/>
                  </a:cubicBezTo>
                  <a:cubicBezTo>
                    <a:pt x="3309886" y="847026"/>
                    <a:pt x="3308235" y="851992"/>
                    <a:pt x="3302190" y="854976"/>
                  </a:cubicBezTo>
                  <a:cubicBezTo>
                    <a:pt x="3296132" y="857948"/>
                    <a:pt x="3289858" y="856754"/>
                    <a:pt x="3282391" y="857872"/>
                  </a:cubicBezTo>
                  <a:cubicBezTo>
                    <a:pt x="3281337" y="858037"/>
                    <a:pt x="3276295" y="856335"/>
                    <a:pt x="3273577" y="855357"/>
                  </a:cubicBezTo>
                  <a:cubicBezTo>
                    <a:pt x="3270846" y="854367"/>
                    <a:pt x="3267227" y="850023"/>
                    <a:pt x="3262909" y="852233"/>
                  </a:cubicBezTo>
                  <a:cubicBezTo>
                    <a:pt x="3258591" y="854430"/>
                    <a:pt x="3257842" y="860666"/>
                    <a:pt x="3255441" y="865200"/>
                  </a:cubicBezTo>
                  <a:cubicBezTo>
                    <a:pt x="3253028" y="869746"/>
                    <a:pt x="3247859" y="870394"/>
                    <a:pt x="3243338" y="873048"/>
                  </a:cubicBezTo>
                  <a:cubicBezTo>
                    <a:pt x="3238804" y="875703"/>
                    <a:pt x="3238385" y="882065"/>
                    <a:pt x="3234347" y="885774"/>
                  </a:cubicBezTo>
                  <a:cubicBezTo>
                    <a:pt x="3230295" y="889469"/>
                    <a:pt x="3224872" y="892111"/>
                    <a:pt x="3227704" y="898613"/>
                  </a:cubicBezTo>
                  <a:cubicBezTo>
                    <a:pt x="3228962" y="901496"/>
                    <a:pt x="3232315" y="902970"/>
                    <a:pt x="3234347" y="905548"/>
                  </a:cubicBezTo>
                  <a:cubicBezTo>
                    <a:pt x="3240900" y="913892"/>
                    <a:pt x="3244456" y="924420"/>
                    <a:pt x="3232353" y="929805"/>
                  </a:cubicBezTo>
                  <a:cubicBezTo>
                    <a:pt x="3226142" y="932573"/>
                    <a:pt x="3218726" y="928230"/>
                    <a:pt x="3212249" y="925664"/>
                  </a:cubicBezTo>
                  <a:cubicBezTo>
                    <a:pt x="3205759" y="923099"/>
                    <a:pt x="3199066" y="921105"/>
                    <a:pt x="3192271" y="917168"/>
                  </a:cubicBezTo>
                  <a:cubicBezTo>
                    <a:pt x="3185477" y="913231"/>
                    <a:pt x="3177501" y="901992"/>
                    <a:pt x="3168446" y="908100"/>
                  </a:cubicBezTo>
                  <a:cubicBezTo>
                    <a:pt x="3167265" y="908900"/>
                    <a:pt x="3168243" y="911326"/>
                    <a:pt x="3168688" y="912266"/>
                  </a:cubicBezTo>
                  <a:cubicBezTo>
                    <a:pt x="3170770" y="916546"/>
                    <a:pt x="3166567" y="917422"/>
                    <a:pt x="3166770" y="921423"/>
                  </a:cubicBezTo>
                  <a:cubicBezTo>
                    <a:pt x="3166986" y="925436"/>
                    <a:pt x="3171418" y="927823"/>
                    <a:pt x="3171964" y="931951"/>
                  </a:cubicBezTo>
                  <a:cubicBezTo>
                    <a:pt x="3172053" y="932751"/>
                    <a:pt x="3171532" y="933665"/>
                    <a:pt x="3172371" y="934453"/>
                  </a:cubicBezTo>
                  <a:cubicBezTo>
                    <a:pt x="3173209" y="935240"/>
                    <a:pt x="3174288" y="935012"/>
                    <a:pt x="3175596" y="935342"/>
                  </a:cubicBezTo>
                  <a:cubicBezTo>
                    <a:pt x="3176904" y="935659"/>
                    <a:pt x="3177959" y="936701"/>
                    <a:pt x="3178835" y="938022"/>
                  </a:cubicBezTo>
                  <a:cubicBezTo>
                    <a:pt x="3179711" y="939330"/>
                    <a:pt x="3179419" y="940752"/>
                    <a:pt x="3181489" y="941374"/>
                  </a:cubicBezTo>
                  <a:cubicBezTo>
                    <a:pt x="3189325" y="943749"/>
                    <a:pt x="3200425" y="941095"/>
                    <a:pt x="3200323" y="952500"/>
                  </a:cubicBezTo>
                  <a:cubicBezTo>
                    <a:pt x="3200298" y="955268"/>
                    <a:pt x="3197021" y="958443"/>
                    <a:pt x="3194113" y="959485"/>
                  </a:cubicBezTo>
                  <a:cubicBezTo>
                    <a:pt x="3184969" y="962748"/>
                    <a:pt x="3175634" y="957452"/>
                    <a:pt x="3168688" y="952881"/>
                  </a:cubicBezTo>
                  <a:cubicBezTo>
                    <a:pt x="3161753" y="948296"/>
                    <a:pt x="3157715" y="946073"/>
                    <a:pt x="3150768" y="942644"/>
                  </a:cubicBezTo>
                  <a:cubicBezTo>
                    <a:pt x="3146666" y="940612"/>
                    <a:pt x="3141852" y="939812"/>
                    <a:pt x="3138703" y="935774"/>
                  </a:cubicBezTo>
                  <a:cubicBezTo>
                    <a:pt x="3135566" y="931722"/>
                    <a:pt x="3136696" y="925487"/>
                    <a:pt x="3134144" y="920978"/>
                  </a:cubicBezTo>
                  <a:cubicBezTo>
                    <a:pt x="3133229" y="919365"/>
                    <a:pt x="3131375" y="919238"/>
                    <a:pt x="3130042" y="917854"/>
                  </a:cubicBezTo>
                  <a:cubicBezTo>
                    <a:pt x="3128708" y="916470"/>
                    <a:pt x="3128302" y="913714"/>
                    <a:pt x="3126714" y="912380"/>
                  </a:cubicBezTo>
                  <a:cubicBezTo>
                    <a:pt x="3125139" y="911047"/>
                    <a:pt x="3122955" y="909967"/>
                    <a:pt x="3121850" y="908354"/>
                  </a:cubicBezTo>
                  <a:cubicBezTo>
                    <a:pt x="3120758" y="906741"/>
                    <a:pt x="3120250" y="905738"/>
                    <a:pt x="3119577" y="903973"/>
                  </a:cubicBezTo>
                  <a:cubicBezTo>
                    <a:pt x="3118904" y="902220"/>
                    <a:pt x="3119996" y="900302"/>
                    <a:pt x="3121113" y="899109"/>
                  </a:cubicBezTo>
                  <a:cubicBezTo>
                    <a:pt x="3122231" y="897928"/>
                    <a:pt x="3122612" y="898283"/>
                    <a:pt x="3123145" y="896620"/>
                  </a:cubicBezTo>
                  <a:cubicBezTo>
                    <a:pt x="3123679" y="894956"/>
                    <a:pt x="3124606" y="894041"/>
                    <a:pt x="3123780" y="891794"/>
                  </a:cubicBezTo>
                  <a:cubicBezTo>
                    <a:pt x="3122942" y="889546"/>
                    <a:pt x="3122726" y="888428"/>
                    <a:pt x="3121748" y="885278"/>
                  </a:cubicBezTo>
                  <a:cubicBezTo>
                    <a:pt x="3119704" y="878687"/>
                    <a:pt x="3112439" y="872426"/>
                    <a:pt x="3108477" y="866559"/>
                  </a:cubicBezTo>
                  <a:cubicBezTo>
                    <a:pt x="3106724" y="863968"/>
                    <a:pt x="3103587" y="859878"/>
                    <a:pt x="3106699" y="857643"/>
                  </a:cubicBezTo>
                  <a:cubicBezTo>
                    <a:pt x="3114878" y="851776"/>
                    <a:pt x="3126714" y="863206"/>
                    <a:pt x="3133077" y="865479"/>
                  </a:cubicBezTo>
                  <a:cubicBezTo>
                    <a:pt x="3139427" y="867752"/>
                    <a:pt x="3141090" y="863993"/>
                    <a:pt x="3146132" y="865060"/>
                  </a:cubicBezTo>
                  <a:cubicBezTo>
                    <a:pt x="3151162" y="866140"/>
                    <a:pt x="3153562" y="868794"/>
                    <a:pt x="3158566" y="870178"/>
                  </a:cubicBezTo>
                  <a:cubicBezTo>
                    <a:pt x="3163582" y="871562"/>
                    <a:pt x="3169983" y="871524"/>
                    <a:pt x="3175342" y="871562"/>
                  </a:cubicBezTo>
                  <a:cubicBezTo>
                    <a:pt x="3180702" y="871613"/>
                    <a:pt x="3186290" y="872477"/>
                    <a:pt x="3191408" y="873086"/>
                  </a:cubicBezTo>
                  <a:cubicBezTo>
                    <a:pt x="3199282" y="874026"/>
                    <a:pt x="3207410" y="870585"/>
                    <a:pt x="3214611" y="869734"/>
                  </a:cubicBezTo>
                  <a:cubicBezTo>
                    <a:pt x="3221799" y="868895"/>
                    <a:pt x="3224060" y="863650"/>
                    <a:pt x="3227654" y="859421"/>
                  </a:cubicBezTo>
                  <a:cubicBezTo>
                    <a:pt x="3231260" y="855192"/>
                    <a:pt x="3235350" y="853884"/>
                    <a:pt x="3237636" y="849629"/>
                  </a:cubicBezTo>
                  <a:cubicBezTo>
                    <a:pt x="3239922" y="845375"/>
                    <a:pt x="3239833" y="841489"/>
                    <a:pt x="3240468" y="837031"/>
                  </a:cubicBezTo>
                  <a:cubicBezTo>
                    <a:pt x="3241103" y="832573"/>
                    <a:pt x="3237382" y="827989"/>
                    <a:pt x="3236709" y="824204"/>
                  </a:cubicBezTo>
                  <a:cubicBezTo>
                    <a:pt x="3236036" y="820407"/>
                    <a:pt x="3235718" y="816571"/>
                    <a:pt x="3233610" y="814336"/>
                  </a:cubicBezTo>
                  <a:cubicBezTo>
                    <a:pt x="3231502" y="812101"/>
                    <a:pt x="3230435" y="810882"/>
                    <a:pt x="3229305" y="808939"/>
                  </a:cubicBezTo>
                  <a:cubicBezTo>
                    <a:pt x="3228174" y="806983"/>
                    <a:pt x="3228073" y="804926"/>
                    <a:pt x="3226676" y="803795"/>
                  </a:cubicBezTo>
                  <a:cubicBezTo>
                    <a:pt x="3220948" y="799198"/>
                    <a:pt x="3214369" y="799147"/>
                    <a:pt x="3207918" y="796429"/>
                  </a:cubicBezTo>
                  <a:cubicBezTo>
                    <a:pt x="3204552" y="795020"/>
                    <a:pt x="3203041" y="792327"/>
                    <a:pt x="3199460" y="790651"/>
                  </a:cubicBezTo>
                  <a:cubicBezTo>
                    <a:pt x="3195866" y="788962"/>
                    <a:pt x="3189998" y="788174"/>
                    <a:pt x="3186214" y="786638"/>
                  </a:cubicBezTo>
                  <a:cubicBezTo>
                    <a:pt x="3182442" y="785088"/>
                    <a:pt x="3180245" y="781469"/>
                    <a:pt x="3176917" y="779830"/>
                  </a:cubicBezTo>
                  <a:cubicBezTo>
                    <a:pt x="3173602" y="778179"/>
                    <a:pt x="3169526" y="779056"/>
                    <a:pt x="3166643" y="777290"/>
                  </a:cubicBezTo>
                  <a:cubicBezTo>
                    <a:pt x="3163747" y="775525"/>
                    <a:pt x="3162719" y="771690"/>
                    <a:pt x="3159988" y="770483"/>
                  </a:cubicBezTo>
                  <a:cubicBezTo>
                    <a:pt x="3157258" y="769277"/>
                    <a:pt x="3155086" y="769251"/>
                    <a:pt x="3152813" y="767918"/>
                  </a:cubicBezTo>
                  <a:cubicBezTo>
                    <a:pt x="3150539" y="766584"/>
                    <a:pt x="3149650" y="764400"/>
                    <a:pt x="3147212" y="763447"/>
                  </a:cubicBezTo>
                  <a:cubicBezTo>
                    <a:pt x="3144786" y="762508"/>
                    <a:pt x="3142119" y="762774"/>
                    <a:pt x="3139770" y="761441"/>
                  </a:cubicBezTo>
                  <a:cubicBezTo>
                    <a:pt x="3137407" y="760107"/>
                    <a:pt x="3135731" y="758101"/>
                    <a:pt x="3133039" y="757110"/>
                  </a:cubicBezTo>
                  <a:cubicBezTo>
                    <a:pt x="3130346" y="756119"/>
                    <a:pt x="3127286" y="755142"/>
                    <a:pt x="3124911" y="753313"/>
                  </a:cubicBezTo>
                  <a:cubicBezTo>
                    <a:pt x="3122548" y="751484"/>
                    <a:pt x="3118065" y="750773"/>
                    <a:pt x="3115741" y="750430"/>
                  </a:cubicBezTo>
                  <a:cubicBezTo>
                    <a:pt x="3113430" y="750074"/>
                    <a:pt x="3113328" y="749909"/>
                    <a:pt x="3111842" y="749134"/>
                  </a:cubicBezTo>
                  <a:cubicBezTo>
                    <a:pt x="3110356" y="748360"/>
                    <a:pt x="3109467" y="747102"/>
                    <a:pt x="3108083" y="746442"/>
                  </a:cubicBezTo>
                  <a:cubicBezTo>
                    <a:pt x="3104083" y="744474"/>
                    <a:pt x="3098647" y="745426"/>
                    <a:pt x="3095002" y="746061"/>
                  </a:cubicBezTo>
                  <a:cubicBezTo>
                    <a:pt x="3091345" y="746696"/>
                    <a:pt x="3090392" y="746353"/>
                    <a:pt x="3087154" y="746048"/>
                  </a:cubicBezTo>
                  <a:cubicBezTo>
                    <a:pt x="3083928" y="745756"/>
                    <a:pt x="3082163" y="746950"/>
                    <a:pt x="3079470" y="743940"/>
                  </a:cubicBezTo>
                  <a:cubicBezTo>
                    <a:pt x="3069844" y="733145"/>
                    <a:pt x="3054070" y="730808"/>
                    <a:pt x="3040875" y="729043"/>
                  </a:cubicBezTo>
                  <a:cubicBezTo>
                    <a:pt x="3035960" y="728383"/>
                    <a:pt x="3037319" y="725957"/>
                    <a:pt x="3035122" y="724192"/>
                  </a:cubicBezTo>
                  <a:cubicBezTo>
                    <a:pt x="3032925" y="722426"/>
                    <a:pt x="3033814" y="722769"/>
                    <a:pt x="3031540" y="722299"/>
                  </a:cubicBezTo>
                  <a:cubicBezTo>
                    <a:pt x="3029254" y="721817"/>
                    <a:pt x="3027006" y="721093"/>
                    <a:pt x="3024492" y="721601"/>
                  </a:cubicBezTo>
                  <a:cubicBezTo>
                    <a:pt x="3021977" y="722109"/>
                    <a:pt x="3023311" y="724458"/>
                    <a:pt x="3021291" y="726528"/>
                  </a:cubicBezTo>
                  <a:cubicBezTo>
                    <a:pt x="3019285" y="728586"/>
                    <a:pt x="3015272" y="729957"/>
                    <a:pt x="3011627" y="728510"/>
                  </a:cubicBezTo>
                  <a:cubicBezTo>
                    <a:pt x="3011347" y="728395"/>
                    <a:pt x="3007613" y="730592"/>
                    <a:pt x="3006890" y="730300"/>
                  </a:cubicBezTo>
                  <a:cubicBezTo>
                    <a:pt x="2991332" y="723963"/>
                    <a:pt x="2990532" y="710996"/>
                    <a:pt x="3006699" y="705345"/>
                  </a:cubicBezTo>
                  <a:cubicBezTo>
                    <a:pt x="3008223" y="704811"/>
                    <a:pt x="3008642" y="704634"/>
                    <a:pt x="3008337" y="703122"/>
                  </a:cubicBezTo>
                  <a:cubicBezTo>
                    <a:pt x="3006877" y="695985"/>
                    <a:pt x="2999625" y="696226"/>
                    <a:pt x="2994228" y="693927"/>
                  </a:cubicBezTo>
                  <a:cubicBezTo>
                    <a:pt x="2980613" y="688111"/>
                    <a:pt x="2969285" y="677900"/>
                    <a:pt x="2955988" y="672274"/>
                  </a:cubicBezTo>
                  <a:cubicBezTo>
                    <a:pt x="2946717" y="668350"/>
                    <a:pt x="2939249" y="671144"/>
                    <a:pt x="2930423" y="673938"/>
                  </a:cubicBezTo>
                  <a:cubicBezTo>
                    <a:pt x="2921596" y="676732"/>
                    <a:pt x="2912008" y="677227"/>
                    <a:pt x="2903321" y="677494"/>
                  </a:cubicBezTo>
                  <a:cubicBezTo>
                    <a:pt x="2894647" y="677748"/>
                    <a:pt x="2890519" y="680859"/>
                    <a:pt x="2882379" y="683387"/>
                  </a:cubicBezTo>
                  <a:cubicBezTo>
                    <a:pt x="2877527" y="684911"/>
                    <a:pt x="2871762" y="680605"/>
                    <a:pt x="2867444" y="686269"/>
                  </a:cubicBezTo>
                  <a:cubicBezTo>
                    <a:pt x="2858020" y="698614"/>
                    <a:pt x="2861805" y="711581"/>
                    <a:pt x="2841917" y="713473"/>
                  </a:cubicBezTo>
                  <a:cubicBezTo>
                    <a:pt x="2834462" y="714184"/>
                    <a:pt x="2826702" y="702983"/>
                    <a:pt x="2817520" y="708939"/>
                  </a:cubicBezTo>
                  <a:cubicBezTo>
                    <a:pt x="2808325" y="714883"/>
                    <a:pt x="2825991" y="723976"/>
                    <a:pt x="2809570" y="728789"/>
                  </a:cubicBezTo>
                  <a:cubicBezTo>
                    <a:pt x="2787891" y="735152"/>
                    <a:pt x="2761551" y="745261"/>
                    <a:pt x="2750489" y="768159"/>
                  </a:cubicBezTo>
                  <a:cubicBezTo>
                    <a:pt x="2747352" y="774623"/>
                    <a:pt x="2746819" y="777011"/>
                    <a:pt x="2739745" y="777760"/>
                  </a:cubicBezTo>
                  <a:cubicBezTo>
                    <a:pt x="2738107" y="777938"/>
                    <a:pt x="2736811" y="777722"/>
                    <a:pt x="2736087" y="779487"/>
                  </a:cubicBezTo>
                  <a:cubicBezTo>
                    <a:pt x="2735364" y="781265"/>
                    <a:pt x="2736862" y="781405"/>
                    <a:pt x="2735198" y="783310"/>
                  </a:cubicBezTo>
                  <a:cubicBezTo>
                    <a:pt x="2733522" y="785228"/>
                    <a:pt x="2731287" y="783018"/>
                    <a:pt x="2729750" y="787082"/>
                  </a:cubicBezTo>
                  <a:cubicBezTo>
                    <a:pt x="2728201" y="791171"/>
                    <a:pt x="2728366" y="798639"/>
                    <a:pt x="2721927" y="800023"/>
                  </a:cubicBezTo>
                  <a:cubicBezTo>
                    <a:pt x="2718231" y="800811"/>
                    <a:pt x="2713469" y="795108"/>
                    <a:pt x="2710268" y="799388"/>
                  </a:cubicBezTo>
                  <a:cubicBezTo>
                    <a:pt x="2699740" y="813511"/>
                    <a:pt x="2704947" y="833132"/>
                    <a:pt x="2692831" y="846493"/>
                  </a:cubicBezTo>
                  <a:cubicBezTo>
                    <a:pt x="2688247" y="851547"/>
                    <a:pt x="2682443" y="851547"/>
                    <a:pt x="2681135" y="859053"/>
                  </a:cubicBezTo>
                  <a:cubicBezTo>
                    <a:pt x="2680766" y="861085"/>
                    <a:pt x="2681554" y="864196"/>
                    <a:pt x="2681071" y="866025"/>
                  </a:cubicBezTo>
                  <a:cubicBezTo>
                    <a:pt x="2680588" y="867854"/>
                    <a:pt x="2677731" y="869467"/>
                    <a:pt x="2677198" y="870191"/>
                  </a:cubicBezTo>
                  <a:cubicBezTo>
                    <a:pt x="2674429" y="873899"/>
                    <a:pt x="2671394" y="876998"/>
                    <a:pt x="2670467" y="881011"/>
                  </a:cubicBezTo>
                  <a:cubicBezTo>
                    <a:pt x="2668955" y="887526"/>
                    <a:pt x="2671965" y="893292"/>
                    <a:pt x="2670924" y="899617"/>
                  </a:cubicBezTo>
                  <a:cubicBezTo>
                    <a:pt x="2670682" y="901039"/>
                    <a:pt x="2668663" y="900861"/>
                    <a:pt x="2667952" y="901763"/>
                  </a:cubicBezTo>
                  <a:cubicBezTo>
                    <a:pt x="2664574" y="906005"/>
                    <a:pt x="2664599" y="907529"/>
                    <a:pt x="2664472" y="913625"/>
                  </a:cubicBezTo>
                  <a:cubicBezTo>
                    <a:pt x="2664434" y="915644"/>
                    <a:pt x="2657335" y="929957"/>
                    <a:pt x="2657030" y="930224"/>
                  </a:cubicBezTo>
                  <a:cubicBezTo>
                    <a:pt x="2653817" y="932903"/>
                    <a:pt x="2653766" y="931951"/>
                    <a:pt x="2652636" y="934161"/>
                  </a:cubicBezTo>
                  <a:cubicBezTo>
                    <a:pt x="2648940" y="941336"/>
                    <a:pt x="2639606" y="939165"/>
                    <a:pt x="2634183" y="941908"/>
                  </a:cubicBezTo>
                  <a:cubicBezTo>
                    <a:pt x="2628773" y="944651"/>
                    <a:pt x="2632265" y="947369"/>
                    <a:pt x="2630055" y="951611"/>
                  </a:cubicBezTo>
                  <a:cubicBezTo>
                    <a:pt x="2627845" y="955840"/>
                    <a:pt x="2624874" y="959370"/>
                    <a:pt x="2621787" y="963434"/>
                  </a:cubicBezTo>
                  <a:cubicBezTo>
                    <a:pt x="2613012" y="974940"/>
                    <a:pt x="2608554" y="988225"/>
                    <a:pt x="2595156" y="995921"/>
                  </a:cubicBezTo>
                  <a:cubicBezTo>
                    <a:pt x="2589060" y="999413"/>
                    <a:pt x="2579763" y="995641"/>
                    <a:pt x="2573121" y="998232"/>
                  </a:cubicBezTo>
                  <a:cubicBezTo>
                    <a:pt x="2558313" y="1003998"/>
                    <a:pt x="2548839" y="1015949"/>
                    <a:pt x="2536291" y="1025182"/>
                  </a:cubicBezTo>
                  <a:cubicBezTo>
                    <a:pt x="2529192" y="1030414"/>
                    <a:pt x="2520010" y="1031748"/>
                    <a:pt x="2517533" y="1041349"/>
                  </a:cubicBezTo>
                  <a:cubicBezTo>
                    <a:pt x="2516936" y="1043622"/>
                    <a:pt x="2518994" y="1044917"/>
                    <a:pt x="2518194" y="1047534"/>
                  </a:cubicBezTo>
                  <a:cubicBezTo>
                    <a:pt x="2517406" y="1050150"/>
                    <a:pt x="2514231" y="1051585"/>
                    <a:pt x="2513431" y="1054747"/>
                  </a:cubicBezTo>
                  <a:cubicBezTo>
                    <a:pt x="2512631" y="1057922"/>
                    <a:pt x="2517838" y="1060005"/>
                    <a:pt x="2518473" y="1062926"/>
                  </a:cubicBezTo>
                  <a:cubicBezTo>
                    <a:pt x="2519972" y="1069873"/>
                    <a:pt x="2513317" y="1074369"/>
                    <a:pt x="2511704" y="1080287"/>
                  </a:cubicBezTo>
                  <a:cubicBezTo>
                    <a:pt x="2510091" y="1086205"/>
                    <a:pt x="2513190" y="1088237"/>
                    <a:pt x="2516327" y="1092708"/>
                  </a:cubicBezTo>
                  <a:cubicBezTo>
                    <a:pt x="2519451" y="1097191"/>
                    <a:pt x="2520861" y="1102067"/>
                    <a:pt x="2523413" y="1107236"/>
                  </a:cubicBezTo>
                  <a:cubicBezTo>
                    <a:pt x="2527706" y="1115949"/>
                    <a:pt x="2531008" y="1119581"/>
                    <a:pt x="2525496" y="1129106"/>
                  </a:cubicBezTo>
                  <a:cubicBezTo>
                    <a:pt x="2519972" y="1138643"/>
                    <a:pt x="2525572" y="1144612"/>
                    <a:pt x="2528100" y="1154823"/>
                  </a:cubicBezTo>
                  <a:cubicBezTo>
                    <a:pt x="2529027" y="1158544"/>
                    <a:pt x="2525750" y="1162456"/>
                    <a:pt x="2528100" y="1167295"/>
                  </a:cubicBezTo>
                  <a:cubicBezTo>
                    <a:pt x="2530449" y="1172133"/>
                    <a:pt x="2535694" y="1176756"/>
                    <a:pt x="2540228" y="1181417"/>
                  </a:cubicBezTo>
                  <a:cubicBezTo>
                    <a:pt x="2544775" y="1186078"/>
                    <a:pt x="2547340" y="1191869"/>
                    <a:pt x="2555557" y="1192936"/>
                  </a:cubicBezTo>
                  <a:cubicBezTo>
                    <a:pt x="2563787" y="1194003"/>
                    <a:pt x="2575039" y="1193749"/>
                    <a:pt x="2582138" y="1187881"/>
                  </a:cubicBezTo>
                  <a:cubicBezTo>
                    <a:pt x="2584881" y="1185608"/>
                    <a:pt x="2585872" y="1184960"/>
                    <a:pt x="2589250" y="1185824"/>
                  </a:cubicBezTo>
                  <a:cubicBezTo>
                    <a:pt x="2589949" y="1186002"/>
                    <a:pt x="2589949" y="1187234"/>
                    <a:pt x="2590927" y="1187170"/>
                  </a:cubicBezTo>
                  <a:cubicBezTo>
                    <a:pt x="2596819" y="1186764"/>
                    <a:pt x="2601315" y="1181773"/>
                    <a:pt x="2604757" y="1177747"/>
                  </a:cubicBezTo>
                  <a:cubicBezTo>
                    <a:pt x="2608198" y="1173721"/>
                    <a:pt x="2609227" y="1167625"/>
                    <a:pt x="2613050" y="1164869"/>
                  </a:cubicBezTo>
                  <a:cubicBezTo>
                    <a:pt x="2619578" y="1160170"/>
                    <a:pt x="2628404" y="1158976"/>
                    <a:pt x="2634322" y="1154887"/>
                  </a:cubicBezTo>
                  <a:cubicBezTo>
                    <a:pt x="2640228" y="1150810"/>
                    <a:pt x="2640609" y="1145692"/>
                    <a:pt x="2647861" y="1149362"/>
                  </a:cubicBezTo>
                  <a:cubicBezTo>
                    <a:pt x="2652915" y="1151915"/>
                    <a:pt x="2653690" y="1159738"/>
                    <a:pt x="2655265" y="1164221"/>
                  </a:cubicBezTo>
                  <a:cubicBezTo>
                    <a:pt x="2656839" y="1168704"/>
                    <a:pt x="2656344" y="1171663"/>
                    <a:pt x="2658871" y="1175334"/>
                  </a:cubicBezTo>
                  <a:cubicBezTo>
                    <a:pt x="2663685" y="1182306"/>
                    <a:pt x="2661094" y="1191717"/>
                    <a:pt x="2663761" y="1199007"/>
                  </a:cubicBezTo>
                  <a:cubicBezTo>
                    <a:pt x="2668587" y="1212227"/>
                    <a:pt x="2681223" y="1223251"/>
                    <a:pt x="2686177" y="1235113"/>
                  </a:cubicBezTo>
                  <a:cubicBezTo>
                    <a:pt x="2691142" y="1246974"/>
                    <a:pt x="2690494" y="1253210"/>
                    <a:pt x="2699372" y="1262595"/>
                  </a:cubicBezTo>
                  <a:cubicBezTo>
                    <a:pt x="2699778" y="1263027"/>
                    <a:pt x="2702318" y="1268539"/>
                    <a:pt x="2702382" y="1269580"/>
                  </a:cubicBezTo>
                  <a:cubicBezTo>
                    <a:pt x="2702661" y="1274381"/>
                    <a:pt x="2707741" y="1280071"/>
                    <a:pt x="2710472" y="1281607"/>
                  </a:cubicBezTo>
                  <a:cubicBezTo>
                    <a:pt x="2713202" y="1283144"/>
                    <a:pt x="2717850" y="1282369"/>
                    <a:pt x="2718396" y="1282420"/>
                  </a:cubicBezTo>
                  <a:cubicBezTo>
                    <a:pt x="2725546" y="1283030"/>
                    <a:pt x="2729128" y="1282230"/>
                    <a:pt x="2732912" y="1277442"/>
                  </a:cubicBezTo>
                  <a:cubicBezTo>
                    <a:pt x="2742984" y="1264767"/>
                    <a:pt x="2753258" y="1262608"/>
                    <a:pt x="2766542" y="1252448"/>
                  </a:cubicBezTo>
                  <a:cubicBezTo>
                    <a:pt x="2779814" y="1242288"/>
                    <a:pt x="2791117" y="1222971"/>
                    <a:pt x="2794609" y="1206055"/>
                  </a:cubicBezTo>
                  <a:cubicBezTo>
                    <a:pt x="2796882" y="1195006"/>
                    <a:pt x="2788754" y="1183767"/>
                    <a:pt x="2790698" y="1174457"/>
                  </a:cubicBezTo>
                  <a:cubicBezTo>
                    <a:pt x="2793504" y="1161034"/>
                    <a:pt x="2806674" y="1162431"/>
                    <a:pt x="2811144" y="1151458"/>
                  </a:cubicBezTo>
                  <a:cubicBezTo>
                    <a:pt x="2812516" y="1148054"/>
                    <a:pt x="2807982" y="1148156"/>
                    <a:pt x="2807588" y="1145425"/>
                  </a:cubicBezTo>
                  <a:cubicBezTo>
                    <a:pt x="2806738" y="1139723"/>
                    <a:pt x="2810954" y="1133741"/>
                    <a:pt x="2813608" y="1129855"/>
                  </a:cubicBezTo>
                  <a:cubicBezTo>
                    <a:pt x="2816263" y="1125956"/>
                    <a:pt x="2818879" y="1126197"/>
                    <a:pt x="2818206" y="1121575"/>
                  </a:cubicBezTo>
                  <a:cubicBezTo>
                    <a:pt x="2817520" y="1116952"/>
                    <a:pt x="2811881" y="1115072"/>
                    <a:pt x="2809354" y="1111313"/>
                  </a:cubicBezTo>
                  <a:cubicBezTo>
                    <a:pt x="2806827" y="1107567"/>
                    <a:pt x="2807119" y="1103629"/>
                    <a:pt x="2804490" y="1099489"/>
                  </a:cubicBezTo>
                  <a:cubicBezTo>
                    <a:pt x="2801873" y="1095362"/>
                    <a:pt x="2797505" y="1092339"/>
                    <a:pt x="2793847" y="1088186"/>
                  </a:cubicBezTo>
                  <a:cubicBezTo>
                    <a:pt x="2786329" y="1079627"/>
                    <a:pt x="2778137" y="1071422"/>
                    <a:pt x="2779534" y="1058964"/>
                  </a:cubicBezTo>
                  <a:cubicBezTo>
                    <a:pt x="2779915" y="1055573"/>
                    <a:pt x="2785160" y="1055484"/>
                    <a:pt x="2784995" y="1051598"/>
                  </a:cubicBezTo>
                  <a:cubicBezTo>
                    <a:pt x="2784843" y="1047724"/>
                    <a:pt x="2780080" y="1045248"/>
                    <a:pt x="2779648" y="1041196"/>
                  </a:cubicBezTo>
                  <a:cubicBezTo>
                    <a:pt x="2779471" y="1039558"/>
                    <a:pt x="2780245" y="1037907"/>
                    <a:pt x="2780131" y="1036243"/>
                  </a:cubicBezTo>
                  <a:cubicBezTo>
                    <a:pt x="2780004" y="1034567"/>
                    <a:pt x="2779102" y="1035253"/>
                    <a:pt x="2779509" y="1032954"/>
                  </a:cubicBezTo>
                  <a:cubicBezTo>
                    <a:pt x="2779928" y="1030655"/>
                    <a:pt x="2782163" y="1025855"/>
                    <a:pt x="2783954" y="1023823"/>
                  </a:cubicBezTo>
                  <a:cubicBezTo>
                    <a:pt x="2785744" y="1021803"/>
                    <a:pt x="2787865" y="1020394"/>
                    <a:pt x="2789389" y="1018540"/>
                  </a:cubicBezTo>
                  <a:cubicBezTo>
                    <a:pt x="2790913" y="1016685"/>
                    <a:pt x="2791891" y="1014501"/>
                    <a:pt x="2793504" y="1013053"/>
                  </a:cubicBezTo>
                  <a:cubicBezTo>
                    <a:pt x="2795130" y="1011605"/>
                    <a:pt x="2797581" y="1010729"/>
                    <a:pt x="2798648" y="1009243"/>
                  </a:cubicBezTo>
                  <a:cubicBezTo>
                    <a:pt x="2801175" y="1005725"/>
                    <a:pt x="2799968" y="1002563"/>
                    <a:pt x="2803563" y="999655"/>
                  </a:cubicBezTo>
                  <a:cubicBezTo>
                    <a:pt x="2807157" y="996734"/>
                    <a:pt x="2812097" y="994232"/>
                    <a:pt x="2815793" y="990853"/>
                  </a:cubicBezTo>
                  <a:cubicBezTo>
                    <a:pt x="2816821" y="989914"/>
                    <a:pt x="2816961" y="988593"/>
                    <a:pt x="2818549" y="987577"/>
                  </a:cubicBezTo>
                  <a:cubicBezTo>
                    <a:pt x="2820136" y="986586"/>
                    <a:pt x="2822803" y="986777"/>
                    <a:pt x="2824975" y="985812"/>
                  </a:cubicBezTo>
                  <a:cubicBezTo>
                    <a:pt x="2827146" y="984834"/>
                    <a:pt x="2829458" y="983259"/>
                    <a:pt x="2830639" y="980770"/>
                  </a:cubicBezTo>
                  <a:cubicBezTo>
                    <a:pt x="2831807" y="978281"/>
                    <a:pt x="2831807" y="976198"/>
                    <a:pt x="2834411" y="974267"/>
                  </a:cubicBezTo>
                  <a:cubicBezTo>
                    <a:pt x="2837014" y="972324"/>
                    <a:pt x="2839631" y="971397"/>
                    <a:pt x="2842742" y="968844"/>
                  </a:cubicBezTo>
                  <a:cubicBezTo>
                    <a:pt x="2845866" y="966304"/>
                    <a:pt x="2852775" y="960589"/>
                    <a:pt x="2854337" y="956957"/>
                  </a:cubicBezTo>
                  <a:cubicBezTo>
                    <a:pt x="2855887" y="953325"/>
                    <a:pt x="2852750" y="953058"/>
                    <a:pt x="2853715" y="950252"/>
                  </a:cubicBezTo>
                  <a:cubicBezTo>
                    <a:pt x="2854667" y="947445"/>
                    <a:pt x="2858414" y="948766"/>
                    <a:pt x="2858147" y="945095"/>
                  </a:cubicBezTo>
                  <a:cubicBezTo>
                    <a:pt x="2857868" y="941425"/>
                    <a:pt x="2851645" y="937742"/>
                    <a:pt x="2850692" y="934440"/>
                  </a:cubicBezTo>
                  <a:cubicBezTo>
                    <a:pt x="2849740" y="931151"/>
                    <a:pt x="2851581" y="930973"/>
                    <a:pt x="2851340" y="927823"/>
                  </a:cubicBezTo>
                  <a:cubicBezTo>
                    <a:pt x="2851099" y="924674"/>
                    <a:pt x="2848749" y="923988"/>
                    <a:pt x="2847797" y="920051"/>
                  </a:cubicBezTo>
                  <a:cubicBezTo>
                    <a:pt x="2846831" y="916114"/>
                    <a:pt x="2851099" y="911440"/>
                    <a:pt x="2854959" y="908659"/>
                  </a:cubicBezTo>
                  <a:cubicBezTo>
                    <a:pt x="2858833" y="905865"/>
                    <a:pt x="2863049" y="900061"/>
                    <a:pt x="2866999" y="897343"/>
                  </a:cubicBezTo>
                  <a:cubicBezTo>
                    <a:pt x="2870949" y="894651"/>
                    <a:pt x="2873590" y="893800"/>
                    <a:pt x="2878201" y="893368"/>
                  </a:cubicBezTo>
                  <a:cubicBezTo>
                    <a:pt x="2886595" y="892568"/>
                    <a:pt x="2895041" y="894257"/>
                    <a:pt x="2903219" y="896175"/>
                  </a:cubicBezTo>
                  <a:cubicBezTo>
                    <a:pt x="2904820" y="896543"/>
                    <a:pt x="2905340" y="897559"/>
                    <a:pt x="2907042" y="897724"/>
                  </a:cubicBezTo>
                  <a:cubicBezTo>
                    <a:pt x="2908744" y="897877"/>
                    <a:pt x="2910141" y="896150"/>
                    <a:pt x="2912148" y="896645"/>
                  </a:cubicBezTo>
                  <a:cubicBezTo>
                    <a:pt x="2917850" y="898055"/>
                    <a:pt x="2924429" y="903986"/>
                    <a:pt x="2927108" y="908583"/>
                  </a:cubicBezTo>
                  <a:cubicBezTo>
                    <a:pt x="2933179" y="919048"/>
                    <a:pt x="2931553" y="924420"/>
                    <a:pt x="2922447" y="931456"/>
                  </a:cubicBezTo>
                  <a:cubicBezTo>
                    <a:pt x="2917799" y="935037"/>
                    <a:pt x="2912732" y="934339"/>
                    <a:pt x="2908071" y="939380"/>
                  </a:cubicBezTo>
                  <a:cubicBezTo>
                    <a:pt x="2892145" y="956627"/>
                    <a:pt x="2873375" y="970584"/>
                    <a:pt x="2860662" y="991844"/>
                  </a:cubicBezTo>
                  <a:cubicBezTo>
                    <a:pt x="2857449" y="997203"/>
                    <a:pt x="2856001" y="1011885"/>
                    <a:pt x="2857080" y="1017689"/>
                  </a:cubicBezTo>
                  <a:cubicBezTo>
                    <a:pt x="2859735" y="1031951"/>
                    <a:pt x="2866555" y="1042657"/>
                    <a:pt x="2867977" y="1056043"/>
                  </a:cubicBezTo>
                  <a:cubicBezTo>
                    <a:pt x="2868447" y="1060450"/>
                    <a:pt x="2866923" y="1063498"/>
                    <a:pt x="2867405" y="1067308"/>
                  </a:cubicBezTo>
                  <a:cubicBezTo>
                    <a:pt x="2868282" y="1074254"/>
                    <a:pt x="2867380" y="1079779"/>
                    <a:pt x="2866694" y="1086586"/>
                  </a:cubicBezTo>
                  <a:cubicBezTo>
                    <a:pt x="2866351" y="1089926"/>
                    <a:pt x="2868345" y="1092835"/>
                    <a:pt x="2871622" y="1093724"/>
                  </a:cubicBezTo>
                  <a:cubicBezTo>
                    <a:pt x="2874898" y="1094625"/>
                    <a:pt x="2876880" y="1091628"/>
                    <a:pt x="2880169" y="1091933"/>
                  </a:cubicBezTo>
                  <a:cubicBezTo>
                    <a:pt x="2883446" y="1092225"/>
                    <a:pt x="2886367" y="1095844"/>
                    <a:pt x="2888767" y="1097368"/>
                  </a:cubicBezTo>
                  <a:cubicBezTo>
                    <a:pt x="2893453" y="1100378"/>
                    <a:pt x="2893860" y="1098156"/>
                    <a:pt x="2899346" y="1098765"/>
                  </a:cubicBezTo>
                  <a:cubicBezTo>
                    <a:pt x="2904832" y="1099375"/>
                    <a:pt x="2910001" y="1105141"/>
                    <a:pt x="2911957" y="1110538"/>
                  </a:cubicBezTo>
                  <a:cubicBezTo>
                    <a:pt x="2913938" y="1115949"/>
                    <a:pt x="2913240" y="1121765"/>
                    <a:pt x="2920415" y="1121803"/>
                  </a:cubicBezTo>
                  <a:cubicBezTo>
                    <a:pt x="2922142" y="1121803"/>
                    <a:pt x="2923654" y="1117244"/>
                    <a:pt x="2925724" y="1116380"/>
                  </a:cubicBezTo>
                  <a:cubicBezTo>
                    <a:pt x="2927807" y="1115517"/>
                    <a:pt x="2931591" y="1115072"/>
                    <a:pt x="2933687" y="1114552"/>
                  </a:cubicBezTo>
                  <a:cubicBezTo>
                    <a:pt x="2935770" y="1114018"/>
                    <a:pt x="2937090" y="1112977"/>
                    <a:pt x="2938970" y="1112875"/>
                  </a:cubicBezTo>
                  <a:cubicBezTo>
                    <a:pt x="2940850" y="1112786"/>
                    <a:pt x="2942653" y="1114831"/>
                    <a:pt x="2944215" y="1114704"/>
                  </a:cubicBezTo>
                  <a:cubicBezTo>
                    <a:pt x="2948889" y="1114310"/>
                    <a:pt x="2951365" y="1110894"/>
                    <a:pt x="2954159" y="1108036"/>
                  </a:cubicBezTo>
                  <a:cubicBezTo>
                    <a:pt x="2956953" y="1105166"/>
                    <a:pt x="2959188" y="1102690"/>
                    <a:pt x="2962948" y="1102360"/>
                  </a:cubicBezTo>
                  <a:cubicBezTo>
                    <a:pt x="2966719" y="1102029"/>
                    <a:pt x="2969640" y="1105014"/>
                    <a:pt x="2973171" y="1104023"/>
                  </a:cubicBezTo>
                  <a:cubicBezTo>
                    <a:pt x="2976714" y="1103045"/>
                    <a:pt x="2978264" y="1098524"/>
                    <a:pt x="2981617" y="1097788"/>
                  </a:cubicBezTo>
                  <a:cubicBezTo>
                    <a:pt x="2984969" y="1097064"/>
                    <a:pt x="2986455" y="1099693"/>
                    <a:pt x="2989567" y="1099718"/>
                  </a:cubicBezTo>
                  <a:cubicBezTo>
                    <a:pt x="2992678" y="1099743"/>
                    <a:pt x="2993821" y="1097368"/>
                    <a:pt x="2997352" y="1097330"/>
                  </a:cubicBezTo>
                  <a:cubicBezTo>
                    <a:pt x="3000882" y="1097279"/>
                    <a:pt x="3004146" y="1100048"/>
                    <a:pt x="3008375" y="1100518"/>
                  </a:cubicBezTo>
                  <a:cubicBezTo>
                    <a:pt x="3012617" y="1100988"/>
                    <a:pt x="3017189" y="1095857"/>
                    <a:pt x="3021469" y="1095298"/>
                  </a:cubicBezTo>
                  <a:cubicBezTo>
                    <a:pt x="3031616" y="1093990"/>
                    <a:pt x="3039859" y="1102283"/>
                    <a:pt x="3048647" y="1105052"/>
                  </a:cubicBezTo>
                  <a:cubicBezTo>
                    <a:pt x="3057448" y="1107833"/>
                    <a:pt x="3055416" y="1110449"/>
                    <a:pt x="3049003" y="1117003"/>
                  </a:cubicBezTo>
                  <a:cubicBezTo>
                    <a:pt x="3042602" y="1123556"/>
                    <a:pt x="3025165" y="1132738"/>
                    <a:pt x="3016110" y="1134033"/>
                  </a:cubicBezTo>
                  <a:cubicBezTo>
                    <a:pt x="3002495" y="1135989"/>
                    <a:pt x="2993682" y="1130071"/>
                    <a:pt x="2981604" y="1129817"/>
                  </a:cubicBezTo>
                  <a:cubicBezTo>
                    <a:pt x="2976181" y="1129690"/>
                    <a:pt x="2971203" y="1131189"/>
                    <a:pt x="2966643" y="1131595"/>
                  </a:cubicBezTo>
                  <a:cubicBezTo>
                    <a:pt x="2962084" y="1132014"/>
                    <a:pt x="2958782" y="1131011"/>
                    <a:pt x="2954985" y="1131252"/>
                  </a:cubicBezTo>
                  <a:cubicBezTo>
                    <a:pt x="2951175" y="1131481"/>
                    <a:pt x="2948533" y="1133906"/>
                    <a:pt x="2945650" y="1134922"/>
                  </a:cubicBezTo>
                  <a:cubicBezTo>
                    <a:pt x="2942767" y="1135951"/>
                    <a:pt x="2942894" y="1133983"/>
                    <a:pt x="2939999" y="1135722"/>
                  </a:cubicBezTo>
                  <a:cubicBezTo>
                    <a:pt x="2937116" y="1137437"/>
                    <a:pt x="2933471" y="1141945"/>
                    <a:pt x="2931591" y="1145235"/>
                  </a:cubicBezTo>
                  <a:cubicBezTo>
                    <a:pt x="2929712" y="1148524"/>
                    <a:pt x="2928340" y="1152194"/>
                    <a:pt x="2929204" y="1155890"/>
                  </a:cubicBezTo>
                  <a:cubicBezTo>
                    <a:pt x="2930093" y="1159586"/>
                    <a:pt x="2935617" y="1160487"/>
                    <a:pt x="2935630" y="1164361"/>
                  </a:cubicBezTo>
                  <a:cubicBezTo>
                    <a:pt x="2935643" y="1168234"/>
                    <a:pt x="2931185" y="1168234"/>
                    <a:pt x="2928251" y="1168285"/>
                  </a:cubicBezTo>
                  <a:cubicBezTo>
                    <a:pt x="2928023" y="1165390"/>
                    <a:pt x="2923184" y="1162913"/>
                    <a:pt x="2922181" y="1165885"/>
                  </a:cubicBezTo>
                  <a:cubicBezTo>
                    <a:pt x="2921177" y="1168869"/>
                    <a:pt x="2924162" y="1168323"/>
                    <a:pt x="2925432" y="1169911"/>
                  </a:cubicBezTo>
                  <a:cubicBezTo>
                    <a:pt x="2926689" y="1171498"/>
                    <a:pt x="2925965" y="1172908"/>
                    <a:pt x="2928175" y="1173988"/>
                  </a:cubicBezTo>
                  <a:cubicBezTo>
                    <a:pt x="2930385" y="1175080"/>
                    <a:pt x="2933750" y="1174140"/>
                    <a:pt x="2936112" y="1175893"/>
                  </a:cubicBezTo>
                  <a:cubicBezTo>
                    <a:pt x="2938487" y="1177632"/>
                    <a:pt x="2938513" y="1179372"/>
                    <a:pt x="2941612" y="1181392"/>
                  </a:cubicBezTo>
                  <a:cubicBezTo>
                    <a:pt x="2944710" y="1183424"/>
                    <a:pt x="2950286" y="1185595"/>
                    <a:pt x="2951733" y="1190269"/>
                  </a:cubicBezTo>
                  <a:cubicBezTo>
                    <a:pt x="2952318" y="1192149"/>
                    <a:pt x="2951670" y="1194701"/>
                    <a:pt x="2952089" y="1196936"/>
                  </a:cubicBezTo>
                  <a:cubicBezTo>
                    <a:pt x="2952496" y="1199159"/>
                    <a:pt x="2953892" y="1202524"/>
                    <a:pt x="2953969" y="1204760"/>
                  </a:cubicBezTo>
                  <a:cubicBezTo>
                    <a:pt x="2954045" y="1207008"/>
                    <a:pt x="2953207" y="1208493"/>
                    <a:pt x="2953181" y="1210475"/>
                  </a:cubicBezTo>
                  <a:cubicBezTo>
                    <a:pt x="2953156" y="1212456"/>
                    <a:pt x="2954362" y="1213688"/>
                    <a:pt x="2954223" y="1215682"/>
                  </a:cubicBezTo>
                  <a:cubicBezTo>
                    <a:pt x="2954070" y="1217688"/>
                    <a:pt x="2952521" y="1218831"/>
                    <a:pt x="2951581" y="1220660"/>
                  </a:cubicBezTo>
                  <a:cubicBezTo>
                    <a:pt x="2950629" y="1222502"/>
                    <a:pt x="2951810" y="1223289"/>
                    <a:pt x="2950349" y="1225664"/>
                  </a:cubicBezTo>
                  <a:cubicBezTo>
                    <a:pt x="2948901" y="1228013"/>
                    <a:pt x="2941662" y="1228966"/>
                    <a:pt x="2939338" y="1227785"/>
                  </a:cubicBezTo>
                  <a:cubicBezTo>
                    <a:pt x="2937027" y="1226591"/>
                    <a:pt x="2936684" y="1225765"/>
                    <a:pt x="2935198" y="1224711"/>
                  </a:cubicBezTo>
                  <a:cubicBezTo>
                    <a:pt x="2933712" y="1223645"/>
                    <a:pt x="2933217" y="1223899"/>
                    <a:pt x="2932137" y="1222463"/>
                  </a:cubicBezTo>
                  <a:cubicBezTo>
                    <a:pt x="2931045" y="1221016"/>
                    <a:pt x="2930652" y="1219428"/>
                    <a:pt x="2929216" y="1217853"/>
                  </a:cubicBezTo>
                  <a:cubicBezTo>
                    <a:pt x="2927781" y="1216278"/>
                    <a:pt x="2927337" y="1216304"/>
                    <a:pt x="2926384" y="1213548"/>
                  </a:cubicBezTo>
                  <a:cubicBezTo>
                    <a:pt x="2923768" y="1205953"/>
                    <a:pt x="2918586" y="1196873"/>
                    <a:pt x="2909315" y="1202131"/>
                  </a:cubicBezTo>
                  <a:cubicBezTo>
                    <a:pt x="2907233" y="1203312"/>
                    <a:pt x="2907245" y="1206271"/>
                    <a:pt x="2904845" y="1206804"/>
                  </a:cubicBezTo>
                  <a:cubicBezTo>
                    <a:pt x="2902445" y="1207338"/>
                    <a:pt x="2899536" y="1207058"/>
                    <a:pt x="2897670" y="1208277"/>
                  </a:cubicBezTo>
                  <a:cubicBezTo>
                    <a:pt x="2895815" y="1209497"/>
                    <a:pt x="2894469" y="1210551"/>
                    <a:pt x="2893618" y="1212278"/>
                  </a:cubicBezTo>
                  <a:cubicBezTo>
                    <a:pt x="2891421" y="1216748"/>
                    <a:pt x="2892501" y="1221473"/>
                    <a:pt x="2890545" y="1226007"/>
                  </a:cubicBezTo>
                  <a:cubicBezTo>
                    <a:pt x="2888589" y="1230528"/>
                    <a:pt x="2884601" y="1234681"/>
                    <a:pt x="2884119" y="1239735"/>
                  </a:cubicBezTo>
                  <a:cubicBezTo>
                    <a:pt x="2883623" y="1244790"/>
                    <a:pt x="2883649" y="1249527"/>
                    <a:pt x="2885160" y="1254239"/>
                  </a:cubicBezTo>
                  <a:cubicBezTo>
                    <a:pt x="2886671" y="1258951"/>
                    <a:pt x="2889973" y="1262037"/>
                    <a:pt x="2890316" y="1267167"/>
                  </a:cubicBezTo>
                  <a:cubicBezTo>
                    <a:pt x="2890380" y="1268171"/>
                    <a:pt x="2889910" y="1269365"/>
                    <a:pt x="2890545" y="1270533"/>
                  </a:cubicBezTo>
                  <a:cubicBezTo>
                    <a:pt x="2891180" y="1271714"/>
                    <a:pt x="2893148" y="1272641"/>
                    <a:pt x="2894012" y="1273644"/>
                  </a:cubicBezTo>
                  <a:cubicBezTo>
                    <a:pt x="2894888" y="1274648"/>
                    <a:pt x="2894444" y="1275524"/>
                    <a:pt x="2895295" y="1276553"/>
                  </a:cubicBezTo>
                  <a:cubicBezTo>
                    <a:pt x="2896146" y="1277569"/>
                    <a:pt x="2896806" y="1278331"/>
                    <a:pt x="2898178" y="1279144"/>
                  </a:cubicBezTo>
                  <a:cubicBezTo>
                    <a:pt x="2899536" y="1279944"/>
                    <a:pt x="2900197" y="1279004"/>
                    <a:pt x="2902178" y="1280236"/>
                  </a:cubicBezTo>
                  <a:cubicBezTo>
                    <a:pt x="2904172" y="1281480"/>
                    <a:pt x="2905188" y="1286128"/>
                    <a:pt x="2907880" y="1287754"/>
                  </a:cubicBezTo>
                  <a:cubicBezTo>
                    <a:pt x="2910573" y="1289380"/>
                    <a:pt x="2914688" y="1291145"/>
                    <a:pt x="2917952" y="1290396"/>
                  </a:cubicBezTo>
                  <a:cubicBezTo>
                    <a:pt x="2921215" y="1289646"/>
                    <a:pt x="2922269" y="1286814"/>
                    <a:pt x="2925737" y="1288745"/>
                  </a:cubicBezTo>
                  <a:cubicBezTo>
                    <a:pt x="2926994" y="1289443"/>
                    <a:pt x="2927045" y="1291374"/>
                    <a:pt x="2928467" y="1292275"/>
                  </a:cubicBezTo>
                  <a:cubicBezTo>
                    <a:pt x="2929902" y="1293164"/>
                    <a:pt x="2931718" y="1293812"/>
                    <a:pt x="2931553" y="1295933"/>
                  </a:cubicBezTo>
                  <a:cubicBezTo>
                    <a:pt x="2931401" y="1298067"/>
                    <a:pt x="2931413" y="1299451"/>
                    <a:pt x="2931147" y="1301788"/>
                  </a:cubicBezTo>
                  <a:cubicBezTo>
                    <a:pt x="2930893" y="1304112"/>
                    <a:pt x="2930321" y="1305623"/>
                    <a:pt x="2929902" y="1308633"/>
                  </a:cubicBezTo>
                  <a:cubicBezTo>
                    <a:pt x="2929483" y="1311643"/>
                    <a:pt x="2923539" y="1311490"/>
                    <a:pt x="2921088" y="1311135"/>
                  </a:cubicBezTo>
                  <a:cubicBezTo>
                    <a:pt x="2915970" y="1310386"/>
                    <a:pt x="2909722" y="1310741"/>
                    <a:pt x="2905213" y="1310741"/>
                  </a:cubicBezTo>
                  <a:cubicBezTo>
                    <a:pt x="2900718" y="1310741"/>
                    <a:pt x="2898419" y="1311503"/>
                    <a:pt x="2894406" y="1311516"/>
                  </a:cubicBezTo>
                  <a:cubicBezTo>
                    <a:pt x="2890392" y="1311516"/>
                    <a:pt x="2887116" y="1311465"/>
                    <a:pt x="2883052" y="1312164"/>
                  </a:cubicBezTo>
                  <a:cubicBezTo>
                    <a:pt x="2878975" y="1312862"/>
                    <a:pt x="2877565" y="1311440"/>
                    <a:pt x="2872473" y="1311770"/>
                  </a:cubicBezTo>
                  <a:cubicBezTo>
                    <a:pt x="2867380" y="1312100"/>
                    <a:pt x="2859112" y="1318082"/>
                    <a:pt x="2853689" y="1319237"/>
                  </a:cubicBezTo>
                  <a:cubicBezTo>
                    <a:pt x="2848241" y="1320393"/>
                    <a:pt x="2849257" y="1316570"/>
                    <a:pt x="2852699" y="1314678"/>
                  </a:cubicBezTo>
                  <a:cubicBezTo>
                    <a:pt x="2856153" y="1312799"/>
                    <a:pt x="2860090" y="1312151"/>
                    <a:pt x="2861881" y="1308188"/>
                  </a:cubicBezTo>
                  <a:cubicBezTo>
                    <a:pt x="2857436" y="1308328"/>
                    <a:pt x="2854299" y="1309509"/>
                    <a:pt x="2850387" y="1311744"/>
                  </a:cubicBezTo>
                  <a:cubicBezTo>
                    <a:pt x="2846476" y="1313992"/>
                    <a:pt x="2842920" y="1316609"/>
                    <a:pt x="2837929" y="1315593"/>
                  </a:cubicBezTo>
                  <a:cubicBezTo>
                    <a:pt x="2832938" y="1314564"/>
                    <a:pt x="2832455" y="1309484"/>
                    <a:pt x="2831236" y="1305267"/>
                  </a:cubicBezTo>
                  <a:cubicBezTo>
                    <a:pt x="2833890" y="1302842"/>
                    <a:pt x="2839948" y="1309344"/>
                    <a:pt x="2840545" y="1303489"/>
                  </a:cubicBezTo>
                  <a:cubicBezTo>
                    <a:pt x="2841167" y="1297635"/>
                    <a:pt x="2828124" y="1298409"/>
                    <a:pt x="2824111" y="1298956"/>
                  </a:cubicBezTo>
                  <a:cubicBezTo>
                    <a:pt x="2820098" y="1299489"/>
                    <a:pt x="2816161" y="1299095"/>
                    <a:pt x="2813329" y="1300378"/>
                  </a:cubicBezTo>
                  <a:cubicBezTo>
                    <a:pt x="2810497" y="1301661"/>
                    <a:pt x="2810192" y="1302397"/>
                    <a:pt x="2807715" y="1302791"/>
                  </a:cubicBezTo>
                  <a:cubicBezTo>
                    <a:pt x="2805252" y="1303197"/>
                    <a:pt x="2804032" y="1302727"/>
                    <a:pt x="2801315" y="1302804"/>
                  </a:cubicBezTo>
                  <a:cubicBezTo>
                    <a:pt x="2798584" y="1302893"/>
                    <a:pt x="2793606" y="1304658"/>
                    <a:pt x="2791815" y="1306626"/>
                  </a:cubicBezTo>
                  <a:cubicBezTo>
                    <a:pt x="2790012" y="1308595"/>
                    <a:pt x="2789999" y="1310335"/>
                    <a:pt x="2788107" y="1311490"/>
                  </a:cubicBezTo>
                  <a:cubicBezTo>
                    <a:pt x="2786202" y="1312646"/>
                    <a:pt x="2782887" y="1311198"/>
                    <a:pt x="2781414" y="1311783"/>
                  </a:cubicBezTo>
                  <a:cubicBezTo>
                    <a:pt x="2777235" y="1313395"/>
                    <a:pt x="2778417" y="1318298"/>
                    <a:pt x="2775153" y="1319822"/>
                  </a:cubicBezTo>
                  <a:cubicBezTo>
                    <a:pt x="2771876" y="1321333"/>
                    <a:pt x="2768422" y="1319453"/>
                    <a:pt x="2765488" y="1320723"/>
                  </a:cubicBezTo>
                  <a:cubicBezTo>
                    <a:pt x="2762567" y="1321981"/>
                    <a:pt x="2762504" y="1324432"/>
                    <a:pt x="2760332" y="1326222"/>
                  </a:cubicBezTo>
                  <a:cubicBezTo>
                    <a:pt x="2758147" y="1328026"/>
                    <a:pt x="2756598" y="1326248"/>
                    <a:pt x="2753944" y="1327061"/>
                  </a:cubicBezTo>
                  <a:cubicBezTo>
                    <a:pt x="2751302" y="1327873"/>
                    <a:pt x="2750692" y="1328724"/>
                    <a:pt x="2749130" y="1332001"/>
                  </a:cubicBezTo>
                  <a:cubicBezTo>
                    <a:pt x="2747568" y="1335277"/>
                    <a:pt x="2745447" y="1340878"/>
                    <a:pt x="2739910" y="1339126"/>
                  </a:cubicBezTo>
                  <a:cubicBezTo>
                    <a:pt x="2737891" y="1338478"/>
                    <a:pt x="2735694" y="1340827"/>
                    <a:pt x="2733433" y="1341475"/>
                  </a:cubicBezTo>
                  <a:cubicBezTo>
                    <a:pt x="2731173" y="1342110"/>
                    <a:pt x="2727147" y="1341666"/>
                    <a:pt x="2725686" y="1339583"/>
                  </a:cubicBezTo>
                  <a:cubicBezTo>
                    <a:pt x="2724238" y="1337513"/>
                    <a:pt x="2727007" y="1335913"/>
                    <a:pt x="2725966" y="1334122"/>
                  </a:cubicBezTo>
                  <a:cubicBezTo>
                    <a:pt x="2718193" y="1320749"/>
                    <a:pt x="2701683" y="1321828"/>
                    <a:pt x="2689669" y="1313738"/>
                  </a:cubicBezTo>
                  <a:cubicBezTo>
                    <a:pt x="2686913" y="1315300"/>
                    <a:pt x="2685046" y="1318310"/>
                    <a:pt x="2683598" y="1320812"/>
                  </a:cubicBezTo>
                  <a:cubicBezTo>
                    <a:pt x="2682138" y="1323301"/>
                    <a:pt x="2680093" y="1324660"/>
                    <a:pt x="2677833" y="1325346"/>
                  </a:cubicBezTo>
                  <a:cubicBezTo>
                    <a:pt x="2675572" y="1326007"/>
                    <a:pt x="2674137" y="1325168"/>
                    <a:pt x="2672435" y="1326527"/>
                  </a:cubicBezTo>
                  <a:cubicBezTo>
                    <a:pt x="2670733" y="1327873"/>
                    <a:pt x="2671889" y="1333766"/>
                    <a:pt x="2668968" y="1333131"/>
                  </a:cubicBezTo>
                  <a:cubicBezTo>
                    <a:pt x="2661907" y="1331595"/>
                    <a:pt x="2664967" y="1317193"/>
                    <a:pt x="2657182" y="1319491"/>
                  </a:cubicBezTo>
                  <a:cubicBezTo>
                    <a:pt x="2655747" y="1319911"/>
                    <a:pt x="2655735" y="1321943"/>
                    <a:pt x="2653626" y="1322082"/>
                  </a:cubicBezTo>
                  <a:cubicBezTo>
                    <a:pt x="2651505" y="1322222"/>
                    <a:pt x="2650934" y="1320558"/>
                    <a:pt x="2649601" y="1319110"/>
                  </a:cubicBezTo>
                  <a:cubicBezTo>
                    <a:pt x="2645321" y="1314475"/>
                    <a:pt x="2640672" y="1320850"/>
                    <a:pt x="2635504" y="1316837"/>
                  </a:cubicBezTo>
                  <a:cubicBezTo>
                    <a:pt x="2635415" y="1316761"/>
                    <a:pt x="2635745" y="1310525"/>
                    <a:pt x="2634538" y="1308785"/>
                  </a:cubicBezTo>
                  <a:cubicBezTo>
                    <a:pt x="2633319" y="1307045"/>
                    <a:pt x="2629865" y="1304963"/>
                    <a:pt x="2628709" y="1302435"/>
                  </a:cubicBezTo>
                  <a:cubicBezTo>
                    <a:pt x="2626537" y="1297635"/>
                    <a:pt x="2627287" y="1291348"/>
                    <a:pt x="2628315" y="1286344"/>
                  </a:cubicBezTo>
                  <a:cubicBezTo>
                    <a:pt x="2630068" y="1277950"/>
                    <a:pt x="2636761" y="1271574"/>
                    <a:pt x="2642869" y="1267231"/>
                  </a:cubicBezTo>
                  <a:cubicBezTo>
                    <a:pt x="2649004" y="1262913"/>
                    <a:pt x="2658592" y="1261668"/>
                    <a:pt x="2657513" y="1253464"/>
                  </a:cubicBezTo>
                  <a:cubicBezTo>
                    <a:pt x="2656446" y="1245260"/>
                    <a:pt x="2647276" y="1245717"/>
                    <a:pt x="2642819" y="1239570"/>
                  </a:cubicBezTo>
                  <a:cubicBezTo>
                    <a:pt x="2638374" y="1233424"/>
                    <a:pt x="2642882" y="1219174"/>
                    <a:pt x="2629992" y="1221397"/>
                  </a:cubicBezTo>
                  <a:cubicBezTo>
                    <a:pt x="2621838" y="1222806"/>
                    <a:pt x="2610599" y="1236294"/>
                    <a:pt x="2606802" y="1244333"/>
                  </a:cubicBezTo>
                  <a:cubicBezTo>
                    <a:pt x="2605697" y="1246670"/>
                    <a:pt x="2606039" y="1246657"/>
                    <a:pt x="2603804" y="1246898"/>
                  </a:cubicBezTo>
                  <a:cubicBezTo>
                    <a:pt x="2601569" y="1247127"/>
                    <a:pt x="2602496" y="1244625"/>
                    <a:pt x="2599982" y="1244587"/>
                  </a:cubicBezTo>
                  <a:cubicBezTo>
                    <a:pt x="2585961" y="1244371"/>
                    <a:pt x="2585758" y="1263573"/>
                    <a:pt x="2588590" y="1273619"/>
                  </a:cubicBezTo>
                  <a:cubicBezTo>
                    <a:pt x="2589491" y="1276807"/>
                    <a:pt x="2590736" y="1277912"/>
                    <a:pt x="2592400" y="1279994"/>
                  </a:cubicBezTo>
                  <a:cubicBezTo>
                    <a:pt x="2594063" y="1282065"/>
                    <a:pt x="2597543" y="1283144"/>
                    <a:pt x="2598292" y="1285367"/>
                  </a:cubicBezTo>
                  <a:cubicBezTo>
                    <a:pt x="2599042" y="1287589"/>
                    <a:pt x="2599613" y="1287475"/>
                    <a:pt x="2600718" y="1288859"/>
                  </a:cubicBezTo>
                  <a:cubicBezTo>
                    <a:pt x="2601823" y="1290231"/>
                    <a:pt x="2601937" y="1290827"/>
                    <a:pt x="2601836" y="1292453"/>
                  </a:cubicBezTo>
                  <a:cubicBezTo>
                    <a:pt x="2601734" y="1294079"/>
                    <a:pt x="2600896" y="1294371"/>
                    <a:pt x="2600845" y="1296352"/>
                  </a:cubicBezTo>
                  <a:cubicBezTo>
                    <a:pt x="2600794" y="1298346"/>
                    <a:pt x="2601683" y="1301559"/>
                    <a:pt x="2602877" y="1303566"/>
                  </a:cubicBezTo>
                  <a:cubicBezTo>
                    <a:pt x="2604071" y="1305572"/>
                    <a:pt x="2606357" y="1303997"/>
                    <a:pt x="2607856" y="1304798"/>
                  </a:cubicBezTo>
                  <a:cubicBezTo>
                    <a:pt x="2609341" y="1305598"/>
                    <a:pt x="2607563" y="1307414"/>
                    <a:pt x="2608668" y="1308747"/>
                  </a:cubicBezTo>
                  <a:cubicBezTo>
                    <a:pt x="2609761" y="1310081"/>
                    <a:pt x="2612402" y="1310728"/>
                    <a:pt x="2612047" y="1313116"/>
                  </a:cubicBezTo>
                  <a:cubicBezTo>
                    <a:pt x="2611691" y="1315491"/>
                    <a:pt x="2608440" y="1313548"/>
                    <a:pt x="2606675" y="1314983"/>
                  </a:cubicBezTo>
                  <a:cubicBezTo>
                    <a:pt x="2597099" y="1322806"/>
                    <a:pt x="2610027" y="1339888"/>
                    <a:pt x="2601099" y="1347749"/>
                  </a:cubicBezTo>
                  <a:cubicBezTo>
                    <a:pt x="2592184" y="1355610"/>
                    <a:pt x="2582329" y="1341653"/>
                    <a:pt x="2572334" y="1343329"/>
                  </a:cubicBezTo>
                  <a:cubicBezTo>
                    <a:pt x="2568409" y="1343990"/>
                    <a:pt x="2565171" y="1348562"/>
                    <a:pt x="2568829" y="1352016"/>
                  </a:cubicBezTo>
                  <a:cubicBezTo>
                    <a:pt x="2570403" y="1353489"/>
                    <a:pt x="2573566" y="1352956"/>
                    <a:pt x="2574709" y="1355090"/>
                  </a:cubicBezTo>
                  <a:cubicBezTo>
                    <a:pt x="2575864" y="1357223"/>
                    <a:pt x="2574074" y="1358938"/>
                    <a:pt x="2572270" y="1359230"/>
                  </a:cubicBezTo>
                  <a:cubicBezTo>
                    <a:pt x="2566441" y="1360144"/>
                    <a:pt x="2564409" y="1353997"/>
                    <a:pt x="2560294" y="1352257"/>
                  </a:cubicBezTo>
                  <a:cubicBezTo>
                    <a:pt x="2556167" y="1350543"/>
                    <a:pt x="2556827" y="1353286"/>
                    <a:pt x="2552801" y="1353629"/>
                  </a:cubicBezTo>
                  <a:cubicBezTo>
                    <a:pt x="2548775" y="1353959"/>
                    <a:pt x="2547353" y="1352994"/>
                    <a:pt x="2541714" y="1356182"/>
                  </a:cubicBezTo>
                  <a:cubicBezTo>
                    <a:pt x="2541523" y="1356296"/>
                    <a:pt x="2523388" y="1359293"/>
                    <a:pt x="2521584" y="1360500"/>
                  </a:cubicBezTo>
                  <a:cubicBezTo>
                    <a:pt x="2513863" y="1365631"/>
                    <a:pt x="2513266" y="1371168"/>
                    <a:pt x="2508681" y="1378026"/>
                  </a:cubicBezTo>
                  <a:cubicBezTo>
                    <a:pt x="2508084" y="1378927"/>
                    <a:pt x="2506853" y="1380769"/>
                    <a:pt x="2506383" y="1381912"/>
                  </a:cubicBezTo>
                  <a:cubicBezTo>
                    <a:pt x="2502865" y="1390700"/>
                    <a:pt x="2501480" y="1400327"/>
                    <a:pt x="2495283" y="1407718"/>
                  </a:cubicBezTo>
                  <a:cubicBezTo>
                    <a:pt x="2489085" y="1415110"/>
                    <a:pt x="2478798" y="1418615"/>
                    <a:pt x="2473921" y="1426972"/>
                  </a:cubicBezTo>
                  <a:cubicBezTo>
                    <a:pt x="2471356" y="1431353"/>
                    <a:pt x="2469667" y="1431480"/>
                    <a:pt x="2465095" y="1432077"/>
                  </a:cubicBezTo>
                  <a:cubicBezTo>
                    <a:pt x="2460536" y="1432674"/>
                    <a:pt x="2456345" y="1432318"/>
                    <a:pt x="2453703" y="1436865"/>
                  </a:cubicBezTo>
                  <a:cubicBezTo>
                    <a:pt x="2449309" y="1444447"/>
                    <a:pt x="2448864" y="1455369"/>
                    <a:pt x="2442451" y="1461579"/>
                  </a:cubicBezTo>
                  <a:cubicBezTo>
                    <a:pt x="2436037" y="1467789"/>
                    <a:pt x="2425064" y="1466621"/>
                    <a:pt x="2418956" y="1471739"/>
                  </a:cubicBezTo>
                  <a:cubicBezTo>
                    <a:pt x="2412860" y="1476870"/>
                    <a:pt x="2416555" y="1483423"/>
                    <a:pt x="2409101" y="1487131"/>
                  </a:cubicBezTo>
                  <a:cubicBezTo>
                    <a:pt x="2401658" y="1490827"/>
                    <a:pt x="2390724" y="1487131"/>
                    <a:pt x="2386063" y="1480223"/>
                  </a:cubicBezTo>
                  <a:cubicBezTo>
                    <a:pt x="2384399" y="1477759"/>
                    <a:pt x="2384285" y="1476628"/>
                    <a:pt x="2381846" y="1475854"/>
                  </a:cubicBezTo>
                  <a:cubicBezTo>
                    <a:pt x="2379408" y="1475079"/>
                    <a:pt x="2376982" y="1475003"/>
                    <a:pt x="2374747" y="1475397"/>
                  </a:cubicBezTo>
                  <a:cubicBezTo>
                    <a:pt x="2372499" y="1475778"/>
                    <a:pt x="2370747" y="1474990"/>
                    <a:pt x="2369502" y="1477314"/>
                  </a:cubicBezTo>
                  <a:cubicBezTo>
                    <a:pt x="2368257" y="1479638"/>
                    <a:pt x="2371598" y="1482509"/>
                    <a:pt x="2372169" y="1485011"/>
                  </a:cubicBezTo>
                  <a:cubicBezTo>
                    <a:pt x="2372740" y="1487512"/>
                    <a:pt x="2373299" y="1490827"/>
                    <a:pt x="2372982" y="1493520"/>
                  </a:cubicBezTo>
                  <a:cubicBezTo>
                    <a:pt x="2371496" y="1506372"/>
                    <a:pt x="2364193" y="1510157"/>
                    <a:pt x="2351671" y="1508417"/>
                  </a:cubicBezTo>
                  <a:cubicBezTo>
                    <a:pt x="2347150" y="1507794"/>
                    <a:pt x="2344661" y="1503222"/>
                    <a:pt x="2340000" y="1501546"/>
                  </a:cubicBezTo>
                  <a:cubicBezTo>
                    <a:pt x="2335339" y="1499844"/>
                    <a:pt x="2329395" y="1505153"/>
                    <a:pt x="2325395" y="1506791"/>
                  </a:cubicBezTo>
                  <a:cubicBezTo>
                    <a:pt x="2321394" y="1508429"/>
                    <a:pt x="2317559" y="1505559"/>
                    <a:pt x="2314193" y="1506715"/>
                  </a:cubicBezTo>
                  <a:cubicBezTo>
                    <a:pt x="2310828" y="1507871"/>
                    <a:pt x="2311400" y="1509864"/>
                    <a:pt x="2307716" y="1510195"/>
                  </a:cubicBezTo>
                  <a:cubicBezTo>
                    <a:pt x="2304046" y="1510525"/>
                    <a:pt x="2300096" y="1511300"/>
                    <a:pt x="2300351" y="1516151"/>
                  </a:cubicBezTo>
                  <a:cubicBezTo>
                    <a:pt x="2300604" y="1521015"/>
                    <a:pt x="2301455" y="1526298"/>
                    <a:pt x="2305227" y="1529715"/>
                  </a:cubicBezTo>
                  <a:cubicBezTo>
                    <a:pt x="2317343" y="1540687"/>
                    <a:pt x="2332939" y="1540192"/>
                    <a:pt x="2347353" y="1546758"/>
                  </a:cubicBezTo>
                  <a:cubicBezTo>
                    <a:pt x="2351506" y="1548650"/>
                    <a:pt x="2353589" y="1553273"/>
                    <a:pt x="2356497" y="1557121"/>
                  </a:cubicBezTo>
                  <a:cubicBezTo>
                    <a:pt x="2359418" y="1560969"/>
                    <a:pt x="2362149" y="1568107"/>
                    <a:pt x="2364930" y="1571802"/>
                  </a:cubicBezTo>
                  <a:cubicBezTo>
                    <a:pt x="2367711" y="1575511"/>
                    <a:pt x="2370937" y="1577632"/>
                    <a:pt x="2373972" y="1579803"/>
                  </a:cubicBezTo>
                  <a:cubicBezTo>
                    <a:pt x="2376995" y="1581975"/>
                    <a:pt x="2377897" y="1582127"/>
                    <a:pt x="2379929" y="1585061"/>
                  </a:cubicBezTo>
                  <a:cubicBezTo>
                    <a:pt x="2381961" y="1587995"/>
                    <a:pt x="2383802" y="1591030"/>
                    <a:pt x="2384501" y="1594993"/>
                  </a:cubicBezTo>
                  <a:cubicBezTo>
                    <a:pt x="2385212" y="1598955"/>
                    <a:pt x="2383307" y="1603540"/>
                    <a:pt x="2383751" y="1607781"/>
                  </a:cubicBezTo>
                  <a:cubicBezTo>
                    <a:pt x="2384450" y="1614424"/>
                    <a:pt x="2386355" y="1619821"/>
                    <a:pt x="2383612" y="1626476"/>
                  </a:cubicBezTo>
                  <a:cubicBezTo>
                    <a:pt x="2382964" y="1628051"/>
                    <a:pt x="2382443" y="1630832"/>
                    <a:pt x="2382621" y="1632673"/>
                  </a:cubicBezTo>
                  <a:cubicBezTo>
                    <a:pt x="2382786" y="1634515"/>
                    <a:pt x="2383497" y="1635378"/>
                    <a:pt x="2384729" y="1636560"/>
                  </a:cubicBezTo>
                  <a:cubicBezTo>
                    <a:pt x="2389339" y="1640941"/>
                    <a:pt x="2383447" y="1645640"/>
                    <a:pt x="2382380" y="1649450"/>
                  </a:cubicBezTo>
                  <a:cubicBezTo>
                    <a:pt x="2381300" y="1653247"/>
                    <a:pt x="2384043" y="1655191"/>
                    <a:pt x="2384018" y="1657858"/>
                  </a:cubicBezTo>
                  <a:cubicBezTo>
                    <a:pt x="2383980" y="1660525"/>
                    <a:pt x="2383015" y="1660639"/>
                    <a:pt x="2382202" y="1662455"/>
                  </a:cubicBezTo>
                  <a:cubicBezTo>
                    <a:pt x="2380259" y="1666760"/>
                    <a:pt x="2379243" y="1670837"/>
                    <a:pt x="2375814" y="1674177"/>
                  </a:cubicBezTo>
                  <a:cubicBezTo>
                    <a:pt x="2374404" y="1675536"/>
                    <a:pt x="2372423" y="1676463"/>
                    <a:pt x="2370658" y="1677073"/>
                  </a:cubicBezTo>
                  <a:cubicBezTo>
                    <a:pt x="2356586" y="1681937"/>
                    <a:pt x="2352306" y="1672183"/>
                    <a:pt x="2337790" y="1670634"/>
                  </a:cubicBezTo>
                  <a:cubicBezTo>
                    <a:pt x="2323261" y="1669072"/>
                    <a:pt x="2306231" y="1679663"/>
                    <a:pt x="2290317" y="1678698"/>
                  </a:cubicBezTo>
                  <a:cubicBezTo>
                    <a:pt x="2274392" y="1677746"/>
                    <a:pt x="2255659" y="1663052"/>
                    <a:pt x="2240800" y="1662684"/>
                  </a:cubicBezTo>
                  <a:cubicBezTo>
                    <a:pt x="2223236" y="1662252"/>
                    <a:pt x="2217839" y="1674266"/>
                    <a:pt x="2203068" y="1678419"/>
                  </a:cubicBezTo>
                  <a:cubicBezTo>
                    <a:pt x="2201062" y="1678978"/>
                    <a:pt x="2199119" y="1678114"/>
                    <a:pt x="2197455" y="1678457"/>
                  </a:cubicBezTo>
                  <a:cubicBezTo>
                    <a:pt x="2183917" y="1681226"/>
                    <a:pt x="2187270" y="1691335"/>
                    <a:pt x="2191384" y="1701050"/>
                  </a:cubicBezTo>
                  <a:cubicBezTo>
                    <a:pt x="2192591" y="1703895"/>
                    <a:pt x="2195829" y="1704187"/>
                    <a:pt x="2196134" y="1706905"/>
                  </a:cubicBezTo>
                  <a:cubicBezTo>
                    <a:pt x="2200706" y="1747659"/>
                    <a:pt x="2178050" y="1783740"/>
                    <a:pt x="2182482" y="1823923"/>
                  </a:cubicBezTo>
                  <a:cubicBezTo>
                    <a:pt x="2183053" y="1829142"/>
                    <a:pt x="2184438" y="1831111"/>
                    <a:pt x="2186127" y="1835251"/>
                  </a:cubicBezTo>
                  <a:cubicBezTo>
                    <a:pt x="2191257" y="1847837"/>
                    <a:pt x="2192426" y="1856816"/>
                    <a:pt x="2187651" y="1869998"/>
                  </a:cubicBezTo>
                  <a:cubicBezTo>
                    <a:pt x="2186444" y="1873326"/>
                    <a:pt x="2181986" y="1879727"/>
                    <a:pt x="2189010" y="1879587"/>
                  </a:cubicBezTo>
                  <a:cubicBezTo>
                    <a:pt x="2191753" y="1879536"/>
                    <a:pt x="2192578" y="1876412"/>
                    <a:pt x="2195271" y="1875612"/>
                  </a:cubicBezTo>
                  <a:cubicBezTo>
                    <a:pt x="2197950" y="1874812"/>
                    <a:pt x="2199678" y="1876717"/>
                    <a:pt x="2202319" y="1877644"/>
                  </a:cubicBezTo>
                  <a:cubicBezTo>
                    <a:pt x="2207577" y="1879485"/>
                    <a:pt x="2212644" y="1878355"/>
                    <a:pt x="2218220" y="1877809"/>
                  </a:cubicBezTo>
                  <a:cubicBezTo>
                    <a:pt x="2220950" y="1877542"/>
                    <a:pt x="2224354" y="1878114"/>
                    <a:pt x="2227071" y="1877250"/>
                  </a:cubicBezTo>
                  <a:cubicBezTo>
                    <a:pt x="2229802" y="1876374"/>
                    <a:pt x="2231415" y="1873719"/>
                    <a:pt x="2234399" y="1873681"/>
                  </a:cubicBezTo>
                  <a:cubicBezTo>
                    <a:pt x="2240559" y="1873605"/>
                    <a:pt x="2243061" y="1879752"/>
                    <a:pt x="2245994" y="1883752"/>
                  </a:cubicBezTo>
                  <a:cubicBezTo>
                    <a:pt x="2248915" y="1887766"/>
                    <a:pt x="2251836" y="1890687"/>
                    <a:pt x="2254326" y="1894395"/>
                  </a:cubicBezTo>
                  <a:cubicBezTo>
                    <a:pt x="2259291" y="1901812"/>
                    <a:pt x="2266251" y="1906993"/>
                    <a:pt x="2274658" y="1907527"/>
                  </a:cubicBezTo>
                  <a:cubicBezTo>
                    <a:pt x="2283066" y="1908048"/>
                    <a:pt x="2281440" y="1903539"/>
                    <a:pt x="2284094" y="1897976"/>
                  </a:cubicBezTo>
                  <a:cubicBezTo>
                    <a:pt x="2291905" y="1898040"/>
                    <a:pt x="2294140" y="1897176"/>
                    <a:pt x="2302116" y="1893951"/>
                  </a:cubicBezTo>
                  <a:cubicBezTo>
                    <a:pt x="2314168" y="1889061"/>
                    <a:pt x="2330450" y="1887499"/>
                    <a:pt x="2343823" y="1888248"/>
                  </a:cubicBezTo>
                  <a:cubicBezTo>
                    <a:pt x="2352154" y="1888718"/>
                    <a:pt x="2359698" y="1890077"/>
                    <a:pt x="2365438" y="1884222"/>
                  </a:cubicBezTo>
                  <a:cubicBezTo>
                    <a:pt x="2371191" y="1878355"/>
                    <a:pt x="2370747" y="1871560"/>
                    <a:pt x="2379090" y="1869414"/>
                  </a:cubicBezTo>
                  <a:cubicBezTo>
                    <a:pt x="2382126" y="1868639"/>
                    <a:pt x="2384539" y="1868004"/>
                    <a:pt x="2387091" y="1866773"/>
                  </a:cubicBezTo>
                  <a:cubicBezTo>
                    <a:pt x="2389644" y="1865541"/>
                    <a:pt x="2392413" y="1866277"/>
                    <a:pt x="2394648" y="1865007"/>
                  </a:cubicBezTo>
                  <a:cubicBezTo>
                    <a:pt x="2401582" y="1861070"/>
                    <a:pt x="2397010" y="1854441"/>
                    <a:pt x="2398560" y="1848116"/>
                  </a:cubicBezTo>
                  <a:cubicBezTo>
                    <a:pt x="2399106" y="1845881"/>
                    <a:pt x="2402458" y="1845475"/>
                    <a:pt x="2403513" y="1843773"/>
                  </a:cubicBezTo>
                  <a:cubicBezTo>
                    <a:pt x="2404579" y="1842058"/>
                    <a:pt x="2403868" y="1840204"/>
                    <a:pt x="2404897" y="1838680"/>
                  </a:cubicBezTo>
                  <a:cubicBezTo>
                    <a:pt x="2408681" y="1833067"/>
                    <a:pt x="2418626" y="1833422"/>
                    <a:pt x="2418613" y="1825358"/>
                  </a:cubicBezTo>
                  <a:cubicBezTo>
                    <a:pt x="2418600" y="1817293"/>
                    <a:pt x="2405849" y="1814741"/>
                    <a:pt x="2403576" y="1807806"/>
                  </a:cubicBezTo>
                  <a:cubicBezTo>
                    <a:pt x="2400338" y="1797977"/>
                    <a:pt x="2407145" y="1793113"/>
                    <a:pt x="2412847" y="1786331"/>
                  </a:cubicBezTo>
                  <a:cubicBezTo>
                    <a:pt x="2415095" y="1783651"/>
                    <a:pt x="2416606" y="1781022"/>
                    <a:pt x="2419896" y="1779422"/>
                  </a:cubicBezTo>
                  <a:cubicBezTo>
                    <a:pt x="2423210" y="1777822"/>
                    <a:pt x="2424849" y="1778825"/>
                    <a:pt x="2428481" y="1776069"/>
                  </a:cubicBezTo>
                  <a:cubicBezTo>
                    <a:pt x="2447759" y="1761413"/>
                    <a:pt x="2478493" y="1751584"/>
                    <a:pt x="2484107" y="1726361"/>
                  </a:cubicBezTo>
                  <a:cubicBezTo>
                    <a:pt x="2485834" y="1718589"/>
                    <a:pt x="2484488" y="1717840"/>
                    <a:pt x="2486164" y="1711718"/>
                  </a:cubicBezTo>
                  <a:cubicBezTo>
                    <a:pt x="2487828" y="1705597"/>
                    <a:pt x="2483599" y="1699882"/>
                    <a:pt x="2485770" y="1694179"/>
                  </a:cubicBezTo>
                  <a:cubicBezTo>
                    <a:pt x="2487929" y="1688477"/>
                    <a:pt x="2490838" y="1683308"/>
                    <a:pt x="2494305" y="1678749"/>
                  </a:cubicBezTo>
                  <a:cubicBezTo>
                    <a:pt x="2497759" y="1674202"/>
                    <a:pt x="2502420" y="1673580"/>
                    <a:pt x="2507487" y="1674012"/>
                  </a:cubicBezTo>
                  <a:cubicBezTo>
                    <a:pt x="2512555" y="1674444"/>
                    <a:pt x="2516263" y="1679206"/>
                    <a:pt x="2520988" y="1679473"/>
                  </a:cubicBezTo>
                  <a:cubicBezTo>
                    <a:pt x="2525712" y="1679752"/>
                    <a:pt x="2529065" y="1675968"/>
                    <a:pt x="2533523" y="1676908"/>
                  </a:cubicBezTo>
                  <a:cubicBezTo>
                    <a:pt x="2537993" y="1677847"/>
                    <a:pt x="2539364" y="1682877"/>
                    <a:pt x="2543048" y="1684743"/>
                  </a:cubicBezTo>
                  <a:cubicBezTo>
                    <a:pt x="2546718" y="1686610"/>
                    <a:pt x="2549537" y="1686369"/>
                    <a:pt x="2553677" y="1686991"/>
                  </a:cubicBezTo>
                  <a:cubicBezTo>
                    <a:pt x="2557805" y="1687601"/>
                    <a:pt x="2561970" y="1688388"/>
                    <a:pt x="2566288" y="1686280"/>
                  </a:cubicBezTo>
                  <a:cubicBezTo>
                    <a:pt x="2570594" y="1684172"/>
                    <a:pt x="2572829" y="1679257"/>
                    <a:pt x="2576423" y="1675790"/>
                  </a:cubicBezTo>
                  <a:cubicBezTo>
                    <a:pt x="2580004" y="1672323"/>
                    <a:pt x="2585313" y="1669859"/>
                    <a:pt x="2589949" y="1668119"/>
                  </a:cubicBezTo>
                  <a:cubicBezTo>
                    <a:pt x="2594571" y="1666392"/>
                    <a:pt x="2598508" y="1667217"/>
                    <a:pt x="2602649" y="1664119"/>
                  </a:cubicBezTo>
                  <a:cubicBezTo>
                    <a:pt x="2606802" y="1661033"/>
                    <a:pt x="2606890" y="1656359"/>
                    <a:pt x="2612123" y="1652943"/>
                  </a:cubicBezTo>
                  <a:cubicBezTo>
                    <a:pt x="2617342" y="1649526"/>
                    <a:pt x="2628480" y="1648841"/>
                    <a:pt x="2634665" y="1648688"/>
                  </a:cubicBezTo>
                  <a:cubicBezTo>
                    <a:pt x="2640837" y="1648536"/>
                    <a:pt x="2645270" y="1648066"/>
                    <a:pt x="2649486" y="1651469"/>
                  </a:cubicBezTo>
                  <a:cubicBezTo>
                    <a:pt x="2653715" y="1654873"/>
                    <a:pt x="2653741" y="1659623"/>
                    <a:pt x="2655951" y="1663623"/>
                  </a:cubicBezTo>
                  <a:cubicBezTo>
                    <a:pt x="2658160" y="1667611"/>
                    <a:pt x="2660268" y="1669681"/>
                    <a:pt x="2662504" y="1673555"/>
                  </a:cubicBezTo>
                  <a:cubicBezTo>
                    <a:pt x="2664752" y="1677416"/>
                    <a:pt x="2664815" y="1682000"/>
                    <a:pt x="2666873" y="1686331"/>
                  </a:cubicBezTo>
                  <a:cubicBezTo>
                    <a:pt x="2668930" y="1690662"/>
                    <a:pt x="2673108" y="1693189"/>
                    <a:pt x="2677032" y="1696186"/>
                  </a:cubicBezTo>
                  <a:cubicBezTo>
                    <a:pt x="2680957" y="1699196"/>
                    <a:pt x="2681668" y="1704568"/>
                    <a:pt x="2685757" y="1707743"/>
                  </a:cubicBezTo>
                  <a:cubicBezTo>
                    <a:pt x="2689859" y="1710931"/>
                    <a:pt x="2695790" y="1710880"/>
                    <a:pt x="2699092" y="1715706"/>
                  </a:cubicBezTo>
                  <a:cubicBezTo>
                    <a:pt x="2700807" y="1718233"/>
                    <a:pt x="2700731" y="1722094"/>
                    <a:pt x="2702217" y="1725041"/>
                  </a:cubicBezTo>
                  <a:cubicBezTo>
                    <a:pt x="2703703" y="1728000"/>
                    <a:pt x="2706776" y="1730844"/>
                    <a:pt x="2709303" y="1732826"/>
                  </a:cubicBezTo>
                  <a:cubicBezTo>
                    <a:pt x="2711830" y="1734794"/>
                    <a:pt x="2714142" y="1734337"/>
                    <a:pt x="2716860" y="1735721"/>
                  </a:cubicBezTo>
                  <a:cubicBezTo>
                    <a:pt x="2719590" y="1737106"/>
                    <a:pt x="2721051" y="1739988"/>
                    <a:pt x="2723413" y="1741957"/>
                  </a:cubicBezTo>
                  <a:cubicBezTo>
                    <a:pt x="2729268" y="1746846"/>
                    <a:pt x="2733751" y="1748129"/>
                    <a:pt x="2741714" y="1748891"/>
                  </a:cubicBezTo>
                  <a:cubicBezTo>
                    <a:pt x="2749677" y="1749666"/>
                    <a:pt x="2758973" y="1755965"/>
                    <a:pt x="2763723" y="1761667"/>
                  </a:cubicBezTo>
                  <a:cubicBezTo>
                    <a:pt x="2768485" y="1767370"/>
                    <a:pt x="2771800" y="1764322"/>
                    <a:pt x="2777058" y="1767649"/>
                  </a:cubicBezTo>
                  <a:cubicBezTo>
                    <a:pt x="2781630" y="1766963"/>
                    <a:pt x="2782036" y="1772361"/>
                    <a:pt x="2783116" y="1775231"/>
                  </a:cubicBezTo>
                  <a:cubicBezTo>
                    <a:pt x="2786659" y="1784553"/>
                    <a:pt x="2793974" y="1785620"/>
                    <a:pt x="2800235" y="1793074"/>
                  </a:cubicBezTo>
                  <a:cubicBezTo>
                    <a:pt x="2806509" y="1800542"/>
                    <a:pt x="2812262" y="1807184"/>
                    <a:pt x="2814027" y="1818576"/>
                  </a:cubicBezTo>
                  <a:cubicBezTo>
                    <a:pt x="2815056" y="1825307"/>
                    <a:pt x="2812427" y="1838032"/>
                    <a:pt x="2807538" y="1844179"/>
                  </a:cubicBezTo>
                  <a:cubicBezTo>
                    <a:pt x="2805633" y="1846579"/>
                    <a:pt x="2802394" y="1845068"/>
                    <a:pt x="2801302" y="1848294"/>
                  </a:cubicBezTo>
                  <a:cubicBezTo>
                    <a:pt x="2800210" y="1851507"/>
                    <a:pt x="2802216" y="1856092"/>
                    <a:pt x="2805569" y="1857667"/>
                  </a:cubicBezTo>
                  <a:cubicBezTo>
                    <a:pt x="2808922" y="1859254"/>
                    <a:pt x="2812008" y="1855673"/>
                    <a:pt x="2815221" y="1855038"/>
                  </a:cubicBezTo>
                  <a:cubicBezTo>
                    <a:pt x="2815691" y="1854936"/>
                    <a:pt x="2814942" y="1856473"/>
                    <a:pt x="2815386" y="1856574"/>
                  </a:cubicBezTo>
                  <a:cubicBezTo>
                    <a:pt x="2821546" y="1858010"/>
                    <a:pt x="2820339" y="1851494"/>
                    <a:pt x="2821266" y="1848129"/>
                  </a:cubicBezTo>
                  <a:cubicBezTo>
                    <a:pt x="2822206" y="1844776"/>
                    <a:pt x="2823781" y="1846745"/>
                    <a:pt x="2825229" y="1844713"/>
                  </a:cubicBezTo>
                  <a:cubicBezTo>
                    <a:pt x="2826677" y="1842681"/>
                    <a:pt x="2826854" y="1841639"/>
                    <a:pt x="2827642" y="1839048"/>
                  </a:cubicBezTo>
                  <a:cubicBezTo>
                    <a:pt x="2828416" y="1836458"/>
                    <a:pt x="2827578" y="1833956"/>
                    <a:pt x="2828848" y="1830781"/>
                  </a:cubicBezTo>
                  <a:cubicBezTo>
                    <a:pt x="2830106" y="1827618"/>
                    <a:pt x="2832036" y="1827606"/>
                    <a:pt x="2835909" y="1825739"/>
                  </a:cubicBezTo>
                  <a:cubicBezTo>
                    <a:pt x="2846489" y="1820659"/>
                    <a:pt x="2833496" y="1797939"/>
                    <a:pt x="2835706" y="1792008"/>
                  </a:cubicBezTo>
                  <a:cubicBezTo>
                    <a:pt x="2843555" y="1770926"/>
                    <a:pt x="2853537" y="1790509"/>
                    <a:pt x="2865996" y="1793240"/>
                  </a:cubicBezTo>
                  <a:cubicBezTo>
                    <a:pt x="2872168" y="1794586"/>
                    <a:pt x="2869907" y="1786763"/>
                    <a:pt x="2870580" y="1783321"/>
                  </a:cubicBezTo>
                  <a:cubicBezTo>
                    <a:pt x="2871241" y="1779866"/>
                    <a:pt x="2873133" y="1775968"/>
                    <a:pt x="2870212" y="1773262"/>
                  </a:cubicBezTo>
                  <a:cubicBezTo>
                    <a:pt x="2867291" y="1770557"/>
                    <a:pt x="2865158" y="1771789"/>
                    <a:pt x="2861322" y="1769821"/>
                  </a:cubicBezTo>
                  <a:cubicBezTo>
                    <a:pt x="2857474" y="1767852"/>
                    <a:pt x="2853474" y="1763725"/>
                    <a:pt x="2848952" y="1761197"/>
                  </a:cubicBezTo>
                  <a:cubicBezTo>
                    <a:pt x="2844406" y="1758683"/>
                    <a:pt x="2838132" y="1755419"/>
                    <a:pt x="2834297" y="1751596"/>
                  </a:cubicBezTo>
                  <a:cubicBezTo>
                    <a:pt x="2830461" y="1747774"/>
                    <a:pt x="2825026" y="1747088"/>
                    <a:pt x="2821038" y="1744154"/>
                  </a:cubicBezTo>
                  <a:cubicBezTo>
                    <a:pt x="2814535" y="1739341"/>
                    <a:pt x="2810370" y="1728711"/>
                    <a:pt x="2803156" y="1726298"/>
                  </a:cubicBezTo>
                  <a:cubicBezTo>
                    <a:pt x="2795917" y="1723898"/>
                    <a:pt x="2789173" y="1726082"/>
                    <a:pt x="2783027" y="1725295"/>
                  </a:cubicBezTo>
                  <a:cubicBezTo>
                    <a:pt x="2776867" y="1724520"/>
                    <a:pt x="2774924" y="1721827"/>
                    <a:pt x="2771597" y="1718195"/>
                  </a:cubicBezTo>
                  <a:cubicBezTo>
                    <a:pt x="2768269" y="1714576"/>
                    <a:pt x="2765386" y="1710537"/>
                    <a:pt x="2763570" y="1706994"/>
                  </a:cubicBezTo>
                  <a:cubicBezTo>
                    <a:pt x="2761767" y="1703451"/>
                    <a:pt x="2763469" y="1703133"/>
                    <a:pt x="2760522" y="1700618"/>
                  </a:cubicBezTo>
                  <a:cubicBezTo>
                    <a:pt x="2757563" y="1698104"/>
                    <a:pt x="2754058" y="1698358"/>
                    <a:pt x="2752255" y="1693646"/>
                  </a:cubicBezTo>
                  <a:cubicBezTo>
                    <a:pt x="2750451" y="1688947"/>
                    <a:pt x="2749372" y="1682343"/>
                    <a:pt x="2745943" y="1677809"/>
                  </a:cubicBezTo>
                  <a:cubicBezTo>
                    <a:pt x="2744419" y="1675790"/>
                    <a:pt x="2741663" y="1675460"/>
                    <a:pt x="2739301" y="1674177"/>
                  </a:cubicBezTo>
                  <a:cubicBezTo>
                    <a:pt x="2736926" y="1672907"/>
                    <a:pt x="2735160" y="1670634"/>
                    <a:pt x="2733370" y="1668373"/>
                  </a:cubicBezTo>
                  <a:cubicBezTo>
                    <a:pt x="2729204" y="1663166"/>
                    <a:pt x="2721978" y="1661337"/>
                    <a:pt x="2716669" y="1658188"/>
                  </a:cubicBezTo>
                  <a:cubicBezTo>
                    <a:pt x="2711348" y="1655025"/>
                    <a:pt x="2711627" y="1651685"/>
                    <a:pt x="2710408" y="1646364"/>
                  </a:cubicBezTo>
                  <a:cubicBezTo>
                    <a:pt x="2710053" y="1644777"/>
                    <a:pt x="2709989" y="1643646"/>
                    <a:pt x="2708782" y="1642249"/>
                  </a:cubicBezTo>
                  <a:cubicBezTo>
                    <a:pt x="2707576" y="1640852"/>
                    <a:pt x="2705201" y="1641767"/>
                    <a:pt x="2704541" y="1639277"/>
                  </a:cubicBezTo>
                  <a:cubicBezTo>
                    <a:pt x="2703893" y="1636801"/>
                    <a:pt x="2707932" y="1633359"/>
                    <a:pt x="2708287" y="1630870"/>
                  </a:cubicBezTo>
                  <a:cubicBezTo>
                    <a:pt x="2709811" y="1620164"/>
                    <a:pt x="2701798" y="1614081"/>
                    <a:pt x="2718003" y="1613293"/>
                  </a:cubicBezTo>
                  <a:cubicBezTo>
                    <a:pt x="2728721" y="1612773"/>
                    <a:pt x="2737294" y="1621129"/>
                    <a:pt x="2742082" y="1632267"/>
                  </a:cubicBezTo>
                  <a:cubicBezTo>
                    <a:pt x="2744330" y="1637512"/>
                    <a:pt x="2752991" y="1638858"/>
                    <a:pt x="2758541" y="1641944"/>
                  </a:cubicBezTo>
                  <a:cubicBezTo>
                    <a:pt x="2764104" y="1645031"/>
                    <a:pt x="2770504" y="1652955"/>
                    <a:pt x="2775927" y="1656626"/>
                  </a:cubicBezTo>
                  <a:cubicBezTo>
                    <a:pt x="2781338" y="1660283"/>
                    <a:pt x="2790621" y="1663534"/>
                    <a:pt x="2794469" y="1666862"/>
                  </a:cubicBezTo>
                  <a:cubicBezTo>
                    <a:pt x="2798305" y="1670189"/>
                    <a:pt x="2799600" y="1671320"/>
                    <a:pt x="2802204" y="1673555"/>
                  </a:cubicBezTo>
                  <a:cubicBezTo>
                    <a:pt x="2812059" y="1682051"/>
                    <a:pt x="2822092" y="1689519"/>
                    <a:pt x="2833331" y="1695170"/>
                  </a:cubicBezTo>
                  <a:cubicBezTo>
                    <a:pt x="2853334" y="1705241"/>
                    <a:pt x="2874200" y="1715960"/>
                    <a:pt x="2887865" y="1732915"/>
                  </a:cubicBezTo>
                  <a:cubicBezTo>
                    <a:pt x="2897073" y="1744357"/>
                    <a:pt x="2894622" y="1749704"/>
                    <a:pt x="2894101" y="1763318"/>
                  </a:cubicBezTo>
                  <a:cubicBezTo>
                    <a:pt x="2893758" y="1771929"/>
                    <a:pt x="2891116" y="1782330"/>
                    <a:pt x="2902991" y="1784743"/>
                  </a:cubicBezTo>
                  <a:cubicBezTo>
                    <a:pt x="2905086" y="1785175"/>
                    <a:pt x="2905963" y="1785696"/>
                    <a:pt x="2906776" y="1787550"/>
                  </a:cubicBezTo>
                  <a:cubicBezTo>
                    <a:pt x="2908604" y="1791690"/>
                    <a:pt x="2910916" y="1793367"/>
                    <a:pt x="2915018" y="1794954"/>
                  </a:cubicBezTo>
                  <a:cubicBezTo>
                    <a:pt x="2916770" y="1795627"/>
                    <a:pt x="2917164" y="1796618"/>
                    <a:pt x="2917075" y="1798358"/>
                  </a:cubicBezTo>
                  <a:cubicBezTo>
                    <a:pt x="2916986" y="1800110"/>
                    <a:pt x="2916897" y="1800517"/>
                    <a:pt x="2916732" y="1802599"/>
                  </a:cubicBezTo>
                  <a:cubicBezTo>
                    <a:pt x="2916593" y="1804695"/>
                    <a:pt x="2916428" y="1808784"/>
                    <a:pt x="2918548" y="1810486"/>
                  </a:cubicBezTo>
                  <a:cubicBezTo>
                    <a:pt x="2920669" y="1812188"/>
                    <a:pt x="2924276" y="1812112"/>
                    <a:pt x="2925978" y="1813953"/>
                  </a:cubicBezTo>
                  <a:cubicBezTo>
                    <a:pt x="2927667" y="1815795"/>
                    <a:pt x="2926892" y="1818043"/>
                    <a:pt x="2928035" y="1819833"/>
                  </a:cubicBezTo>
                  <a:cubicBezTo>
                    <a:pt x="2933217" y="1828038"/>
                    <a:pt x="2939237" y="1835251"/>
                    <a:pt x="2942335" y="1844522"/>
                  </a:cubicBezTo>
                  <a:cubicBezTo>
                    <a:pt x="2945422" y="1853793"/>
                    <a:pt x="2947073" y="1861515"/>
                    <a:pt x="2955518" y="1867242"/>
                  </a:cubicBezTo>
                  <a:cubicBezTo>
                    <a:pt x="2958122" y="1869008"/>
                    <a:pt x="2958490" y="1871776"/>
                    <a:pt x="2959734" y="1874088"/>
                  </a:cubicBezTo>
                  <a:cubicBezTo>
                    <a:pt x="2960966" y="1876412"/>
                    <a:pt x="2962135" y="1878634"/>
                    <a:pt x="2962490" y="1880768"/>
                  </a:cubicBezTo>
                  <a:cubicBezTo>
                    <a:pt x="2964129" y="1890801"/>
                    <a:pt x="2967024" y="1888858"/>
                    <a:pt x="2976473" y="1890153"/>
                  </a:cubicBezTo>
                  <a:cubicBezTo>
                    <a:pt x="2981477" y="1890839"/>
                    <a:pt x="2989338" y="1897214"/>
                    <a:pt x="2994723" y="1892058"/>
                  </a:cubicBezTo>
                  <a:cubicBezTo>
                    <a:pt x="2997822" y="1889099"/>
                    <a:pt x="2994901" y="1884502"/>
                    <a:pt x="2998482" y="1880870"/>
                  </a:cubicBezTo>
                  <a:cubicBezTo>
                    <a:pt x="3004985" y="1874266"/>
                    <a:pt x="3021736" y="1866379"/>
                    <a:pt x="3013062" y="1855406"/>
                  </a:cubicBezTo>
                  <a:cubicBezTo>
                    <a:pt x="3011627" y="1853590"/>
                    <a:pt x="3009569" y="1852345"/>
                    <a:pt x="3010280" y="1850097"/>
                  </a:cubicBezTo>
                  <a:cubicBezTo>
                    <a:pt x="3010992" y="1847875"/>
                    <a:pt x="3013049" y="1848573"/>
                    <a:pt x="3014408" y="1847418"/>
                  </a:cubicBezTo>
                  <a:cubicBezTo>
                    <a:pt x="3008985" y="1839747"/>
                    <a:pt x="3000248" y="1839302"/>
                    <a:pt x="2996399" y="1829498"/>
                  </a:cubicBezTo>
                  <a:cubicBezTo>
                    <a:pt x="2993580" y="1822335"/>
                    <a:pt x="2999333" y="1810931"/>
                    <a:pt x="2991523" y="1804517"/>
                  </a:cubicBezTo>
                  <a:cubicBezTo>
                    <a:pt x="2990164" y="1803400"/>
                    <a:pt x="2987852" y="1802752"/>
                    <a:pt x="2986493" y="1801507"/>
                  </a:cubicBezTo>
                  <a:cubicBezTo>
                    <a:pt x="2983103" y="1798383"/>
                    <a:pt x="2980740" y="1794459"/>
                    <a:pt x="2981896" y="1789950"/>
                  </a:cubicBezTo>
                  <a:cubicBezTo>
                    <a:pt x="2983064" y="1785442"/>
                    <a:pt x="2985896" y="1783194"/>
                    <a:pt x="2990227" y="1783715"/>
                  </a:cubicBezTo>
                  <a:cubicBezTo>
                    <a:pt x="2994558" y="1784235"/>
                    <a:pt x="2993618" y="1788947"/>
                    <a:pt x="2997085" y="1790827"/>
                  </a:cubicBezTo>
                  <a:cubicBezTo>
                    <a:pt x="3002965" y="1794027"/>
                    <a:pt x="3011360" y="1790649"/>
                    <a:pt x="3014713" y="1785874"/>
                  </a:cubicBezTo>
                  <a:cubicBezTo>
                    <a:pt x="3020783" y="1777263"/>
                    <a:pt x="3014471" y="1776095"/>
                    <a:pt x="3007486" y="1773643"/>
                  </a:cubicBezTo>
                  <a:cubicBezTo>
                    <a:pt x="3005696" y="1773021"/>
                    <a:pt x="3004388" y="1772145"/>
                    <a:pt x="3004261" y="1770265"/>
                  </a:cubicBezTo>
                  <a:cubicBezTo>
                    <a:pt x="3004121" y="1768398"/>
                    <a:pt x="3002343" y="1766938"/>
                    <a:pt x="3004819" y="1765693"/>
                  </a:cubicBezTo>
                  <a:cubicBezTo>
                    <a:pt x="3007271" y="1764449"/>
                    <a:pt x="3009442" y="1768538"/>
                    <a:pt x="3012452" y="1768944"/>
                  </a:cubicBezTo>
                  <a:cubicBezTo>
                    <a:pt x="3015462" y="1769351"/>
                    <a:pt x="3017481" y="1769452"/>
                    <a:pt x="3021152" y="1767179"/>
                  </a:cubicBezTo>
                  <a:cubicBezTo>
                    <a:pt x="3024822" y="1764893"/>
                    <a:pt x="3029877" y="1759623"/>
                    <a:pt x="3033750" y="1756168"/>
                  </a:cubicBezTo>
                  <a:cubicBezTo>
                    <a:pt x="3035198" y="1754860"/>
                    <a:pt x="3039109" y="1753235"/>
                    <a:pt x="3040862" y="1754670"/>
                  </a:cubicBezTo>
                  <a:cubicBezTo>
                    <a:pt x="3044482" y="1757629"/>
                    <a:pt x="3046742" y="1758670"/>
                    <a:pt x="3051111" y="1760207"/>
                  </a:cubicBezTo>
                  <a:cubicBezTo>
                    <a:pt x="3055480" y="1761756"/>
                    <a:pt x="3060268" y="1762772"/>
                    <a:pt x="3063341" y="1766989"/>
                  </a:cubicBezTo>
                  <a:cubicBezTo>
                    <a:pt x="3066427" y="1771218"/>
                    <a:pt x="3065043" y="1780082"/>
                    <a:pt x="3072244" y="1780057"/>
                  </a:cubicBezTo>
                  <a:cubicBezTo>
                    <a:pt x="3076130" y="1780044"/>
                    <a:pt x="3078721" y="1775155"/>
                    <a:pt x="3081934" y="1773402"/>
                  </a:cubicBezTo>
                  <a:cubicBezTo>
                    <a:pt x="3093554" y="1767090"/>
                    <a:pt x="3102838" y="1758505"/>
                    <a:pt x="3115906" y="1755051"/>
                  </a:cubicBezTo>
                  <a:cubicBezTo>
                    <a:pt x="3118154" y="1754454"/>
                    <a:pt x="3120783" y="1756956"/>
                    <a:pt x="3123387" y="1757006"/>
                  </a:cubicBezTo>
                  <a:cubicBezTo>
                    <a:pt x="3125990" y="1757070"/>
                    <a:pt x="3130943" y="1756956"/>
                    <a:pt x="3130969" y="1753311"/>
                  </a:cubicBezTo>
                  <a:cubicBezTo>
                    <a:pt x="3131019" y="1746643"/>
                    <a:pt x="3122256" y="1744573"/>
                    <a:pt x="3118154" y="1742465"/>
                  </a:cubicBezTo>
                  <a:cubicBezTo>
                    <a:pt x="3114065" y="1740357"/>
                    <a:pt x="3112223" y="1739099"/>
                    <a:pt x="3110280" y="1736013"/>
                  </a:cubicBezTo>
                  <a:cubicBezTo>
                    <a:pt x="3108337" y="1732915"/>
                    <a:pt x="3108985" y="1729740"/>
                    <a:pt x="3107258" y="1726920"/>
                  </a:cubicBezTo>
                  <a:cubicBezTo>
                    <a:pt x="3105518" y="1724101"/>
                    <a:pt x="3103498" y="1721370"/>
                    <a:pt x="3102444" y="1718449"/>
                  </a:cubicBezTo>
                  <a:cubicBezTo>
                    <a:pt x="3101390" y="1715541"/>
                    <a:pt x="3100666" y="1712442"/>
                    <a:pt x="3098304" y="1710817"/>
                  </a:cubicBezTo>
                  <a:cubicBezTo>
                    <a:pt x="3095955" y="1709191"/>
                    <a:pt x="3092170" y="1710372"/>
                    <a:pt x="3091472" y="1707324"/>
                  </a:cubicBezTo>
                  <a:cubicBezTo>
                    <a:pt x="3090760" y="1704276"/>
                    <a:pt x="3095383" y="1703463"/>
                    <a:pt x="3096272" y="1701050"/>
                  </a:cubicBezTo>
                  <a:cubicBezTo>
                    <a:pt x="3097148" y="1698650"/>
                    <a:pt x="3096920" y="1695742"/>
                    <a:pt x="3096882" y="1693392"/>
                  </a:cubicBezTo>
                  <a:cubicBezTo>
                    <a:pt x="3096755" y="1686763"/>
                    <a:pt x="3101225" y="1681327"/>
                    <a:pt x="3106966" y="1680438"/>
                  </a:cubicBezTo>
                  <a:cubicBezTo>
                    <a:pt x="3112719" y="1679549"/>
                    <a:pt x="3115246" y="1680883"/>
                    <a:pt x="3115627" y="1674939"/>
                  </a:cubicBezTo>
                  <a:cubicBezTo>
                    <a:pt x="3115995" y="1668983"/>
                    <a:pt x="3111334" y="1662544"/>
                    <a:pt x="3112985" y="1656918"/>
                  </a:cubicBezTo>
                  <a:cubicBezTo>
                    <a:pt x="3115398" y="1648752"/>
                    <a:pt x="3118383" y="1645386"/>
                    <a:pt x="3124200" y="1639227"/>
                  </a:cubicBezTo>
                  <a:cubicBezTo>
                    <a:pt x="3137865" y="1624723"/>
                    <a:pt x="3132924" y="1602028"/>
                    <a:pt x="3152940" y="1591487"/>
                  </a:cubicBezTo>
                  <a:cubicBezTo>
                    <a:pt x="3172942" y="1580959"/>
                    <a:pt x="3200704" y="1591056"/>
                    <a:pt x="3223044" y="1588833"/>
                  </a:cubicBezTo>
                  <a:cubicBezTo>
                    <a:pt x="3239833" y="1587157"/>
                    <a:pt x="3257765" y="1583321"/>
                    <a:pt x="3273336" y="1578584"/>
                  </a:cubicBezTo>
                  <a:cubicBezTo>
                    <a:pt x="3284766" y="1575104"/>
                    <a:pt x="3294532" y="1566202"/>
                    <a:pt x="3304222" y="1562315"/>
                  </a:cubicBezTo>
                  <a:cubicBezTo>
                    <a:pt x="3313899" y="1558429"/>
                    <a:pt x="3324580" y="1553044"/>
                    <a:pt x="3333013" y="1554073"/>
                  </a:cubicBezTo>
                  <a:cubicBezTo>
                    <a:pt x="3348786" y="1556003"/>
                    <a:pt x="3337890" y="1561579"/>
                    <a:pt x="3333432" y="1568805"/>
                  </a:cubicBezTo>
                  <a:cubicBezTo>
                    <a:pt x="3326523" y="1580019"/>
                    <a:pt x="3327133" y="1592313"/>
                    <a:pt x="3327933" y="1605064"/>
                  </a:cubicBezTo>
                  <a:cubicBezTo>
                    <a:pt x="3328149" y="1608607"/>
                    <a:pt x="3330803" y="1614957"/>
                    <a:pt x="3324898" y="1615325"/>
                  </a:cubicBezTo>
                  <a:cubicBezTo>
                    <a:pt x="3318992" y="1615706"/>
                    <a:pt x="3303206" y="1604721"/>
                    <a:pt x="3305708" y="1618361"/>
                  </a:cubicBezTo>
                  <a:cubicBezTo>
                    <a:pt x="3306610" y="1623314"/>
                    <a:pt x="3314192" y="1622348"/>
                    <a:pt x="3317532" y="1623720"/>
                  </a:cubicBezTo>
                  <a:cubicBezTo>
                    <a:pt x="3320872" y="1625092"/>
                    <a:pt x="3320364" y="1626069"/>
                    <a:pt x="3321062" y="1628775"/>
                  </a:cubicBezTo>
                  <a:cubicBezTo>
                    <a:pt x="3321773" y="1631480"/>
                    <a:pt x="3322624" y="1631365"/>
                    <a:pt x="3324021" y="1634248"/>
                  </a:cubicBezTo>
                  <a:cubicBezTo>
                    <a:pt x="3325406" y="1637144"/>
                    <a:pt x="3332365" y="1638896"/>
                    <a:pt x="3335146" y="1639557"/>
                  </a:cubicBezTo>
                  <a:cubicBezTo>
                    <a:pt x="3343363" y="1641500"/>
                    <a:pt x="3348647" y="1642237"/>
                    <a:pt x="3356165" y="1646339"/>
                  </a:cubicBezTo>
                  <a:cubicBezTo>
                    <a:pt x="3363683" y="1650441"/>
                    <a:pt x="3372535" y="1656257"/>
                    <a:pt x="3378936" y="1662506"/>
                  </a:cubicBezTo>
                  <a:cubicBezTo>
                    <a:pt x="3380943" y="1664462"/>
                    <a:pt x="3382200" y="1667167"/>
                    <a:pt x="3383978" y="1668983"/>
                  </a:cubicBezTo>
                  <a:cubicBezTo>
                    <a:pt x="3385756" y="1670799"/>
                    <a:pt x="3383470" y="1673059"/>
                    <a:pt x="3385642" y="1674393"/>
                  </a:cubicBezTo>
                  <a:cubicBezTo>
                    <a:pt x="3397338" y="1681594"/>
                    <a:pt x="3410026" y="1686242"/>
                    <a:pt x="3421748" y="1693926"/>
                  </a:cubicBezTo>
                  <a:cubicBezTo>
                    <a:pt x="3423424" y="1695030"/>
                    <a:pt x="3425101" y="1696542"/>
                    <a:pt x="3426904" y="1698574"/>
                  </a:cubicBezTo>
                  <a:cubicBezTo>
                    <a:pt x="3436492" y="1709356"/>
                    <a:pt x="3444773" y="1721497"/>
                    <a:pt x="3441903" y="1736445"/>
                  </a:cubicBezTo>
                  <a:cubicBezTo>
                    <a:pt x="3441141" y="1740433"/>
                    <a:pt x="3437089" y="1741703"/>
                    <a:pt x="3435070" y="1743506"/>
                  </a:cubicBezTo>
                  <a:cubicBezTo>
                    <a:pt x="3433051" y="1745310"/>
                    <a:pt x="3431565" y="1745208"/>
                    <a:pt x="3430104" y="1746377"/>
                  </a:cubicBezTo>
                  <a:cubicBezTo>
                    <a:pt x="3428644" y="1747545"/>
                    <a:pt x="3428593" y="1748599"/>
                    <a:pt x="3427425" y="1749590"/>
                  </a:cubicBezTo>
                  <a:cubicBezTo>
                    <a:pt x="3422751" y="1753565"/>
                    <a:pt x="3416198" y="1753882"/>
                    <a:pt x="3411169" y="1756613"/>
                  </a:cubicBezTo>
                  <a:cubicBezTo>
                    <a:pt x="3409226" y="1757654"/>
                    <a:pt x="3408895" y="1759102"/>
                    <a:pt x="3407029" y="1758505"/>
                  </a:cubicBezTo>
                  <a:cubicBezTo>
                    <a:pt x="3405149" y="1757895"/>
                    <a:pt x="3404920" y="1756905"/>
                    <a:pt x="3403282" y="1756117"/>
                  </a:cubicBezTo>
                  <a:cubicBezTo>
                    <a:pt x="3401644" y="1755343"/>
                    <a:pt x="3399523" y="1754746"/>
                    <a:pt x="3397694" y="1754568"/>
                  </a:cubicBezTo>
                  <a:cubicBezTo>
                    <a:pt x="3372688" y="1752142"/>
                    <a:pt x="3349498" y="1750771"/>
                    <a:pt x="3325698" y="1741081"/>
                  </a:cubicBezTo>
                  <a:cubicBezTo>
                    <a:pt x="3320160" y="1738833"/>
                    <a:pt x="3310953" y="1728851"/>
                    <a:pt x="3306089" y="1727288"/>
                  </a:cubicBezTo>
                  <a:cubicBezTo>
                    <a:pt x="3295764" y="1723986"/>
                    <a:pt x="3296754" y="1733892"/>
                    <a:pt x="3289173" y="1733537"/>
                  </a:cubicBezTo>
                  <a:cubicBezTo>
                    <a:pt x="3274313" y="1732851"/>
                    <a:pt x="3273539" y="1720176"/>
                    <a:pt x="3256559" y="1719605"/>
                  </a:cubicBezTo>
                  <a:cubicBezTo>
                    <a:pt x="3242589" y="1719122"/>
                    <a:pt x="3216719" y="1722640"/>
                    <a:pt x="3204006" y="1732622"/>
                  </a:cubicBezTo>
                  <a:cubicBezTo>
                    <a:pt x="3191306" y="1742605"/>
                    <a:pt x="3191382" y="1754670"/>
                    <a:pt x="3173310" y="1749044"/>
                  </a:cubicBezTo>
                  <a:cubicBezTo>
                    <a:pt x="3170440" y="1748154"/>
                    <a:pt x="3165500" y="1746465"/>
                    <a:pt x="3162554" y="1746796"/>
                  </a:cubicBezTo>
                  <a:cubicBezTo>
                    <a:pt x="3159620" y="1747139"/>
                    <a:pt x="3158121" y="1748421"/>
                    <a:pt x="3155670" y="1748574"/>
                  </a:cubicBezTo>
                  <a:cubicBezTo>
                    <a:pt x="3150336" y="1748917"/>
                    <a:pt x="3142653" y="1747532"/>
                    <a:pt x="3138576" y="1750453"/>
                  </a:cubicBezTo>
                  <a:cubicBezTo>
                    <a:pt x="3134512" y="1753374"/>
                    <a:pt x="3138855" y="1754454"/>
                    <a:pt x="3137230" y="1757489"/>
                  </a:cubicBezTo>
                  <a:cubicBezTo>
                    <a:pt x="3129572" y="1771751"/>
                    <a:pt x="3116249" y="1773097"/>
                    <a:pt x="3101975" y="1777022"/>
                  </a:cubicBezTo>
                  <a:cubicBezTo>
                    <a:pt x="3087700" y="1780959"/>
                    <a:pt x="3074441" y="1781670"/>
                    <a:pt x="3069120" y="1797710"/>
                  </a:cubicBezTo>
                  <a:cubicBezTo>
                    <a:pt x="3066262" y="1806333"/>
                    <a:pt x="3069805" y="1817141"/>
                    <a:pt x="3070313" y="1826869"/>
                  </a:cubicBezTo>
                  <a:cubicBezTo>
                    <a:pt x="3070834" y="1836597"/>
                    <a:pt x="3073590" y="1846313"/>
                    <a:pt x="3082671" y="1851825"/>
                  </a:cubicBezTo>
                  <a:cubicBezTo>
                    <a:pt x="3086900" y="1854403"/>
                    <a:pt x="3093719" y="1854149"/>
                    <a:pt x="3095663" y="1859381"/>
                  </a:cubicBezTo>
                  <a:cubicBezTo>
                    <a:pt x="3097593" y="1864614"/>
                    <a:pt x="3093097" y="1867230"/>
                    <a:pt x="3093377" y="1872754"/>
                  </a:cubicBezTo>
                  <a:cubicBezTo>
                    <a:pt x="3093656" y="1878279"/>
                    <a:pt x="3096869" y="1887283"/>
                    <a:pt x="3100654" y="1891258"/>
                  </a:cubicBezTo>
                  <a:cubicBezTo>
                    <a:pt x="3106927" y="1897811"/>
                    <a:pt x="3116033" y="1894128"/>
                    <a:pt x="3122764" y="1895754"/>
                  </a:cubicBezTo>
                  <a:cubicBezTo>
                    <a:pt x="3132086" y="1898002"/>
                    <a:pt x="3140468" y="1905381"/>
                    <a:pt x="3148075" y="1907336"/>
                  </a:cubicBezTo>
                  <a:cubicBezTo>
                    <a:pt x="3155670" y="1909292"/>
                    <a:pt x="3156902" y="1905787"/>
                    <a:pt x="3163468" y="1905889"/>
                  </a:cubicBezTo>
                  <a:cubicBezTo>
                    <a:pt x="3165005" y="1905914"/>
                    <a:pt x="3166490" y="1907108"/>
                    <a:pt x="3168053" y="1907552"/>
                  </a:cubicBezTo>
                  <a:cubicBezTo>
                    <a:pt x="3169615" y="1907997"/>
                    <a:pt x="3171672" y="1907527"/>
                    <a:pt x="3173145" y="1907654"/>
                  </a:cubicBezTo>
                  <a:cubicBezTo>
                    <a:pt x="3178035" y="1908060"/>
                    <a:pt x="3183648" y="1906168"/>
                    <a:pt x="3185388" y="1902002"/>
                  </a:cubicBezTo>
                  <a:cubicBezTo>
                    <a:pt x="3187128" y="1897837"/>
                    <a:pt x="3184575" y="1894865"/>
                    <a:pt x="3188627" y="1892388"/>
                  </a:cubicBezTo>
                  <a:cubicBezTo>
                    <a:pt x="3197656" y="1886877"/>
                    <a:pt x="3210674" y="1894611"/>
                    <a:pt x="3217671" y="1898650"/>
                  </a:cubicBezTo>
                  <a:cubicBezTo>
                    <a:pt x="3227946" y="1904580"/>
                    <a:pt x="3234245" y="1912607"/>
                    <a:pt x="3245040" y="1913648"/>
                  </a:cubicBezTo>
                  <a:cubicBezTo>
                    <a:pt x="3255822" y="1914702"/>
                    <a:pt x="3262795" y="1906422"/>
                    <a:pt x="3272599" y="1905139"/>
                  </a:cubicBezTo>
                  <a:cubicBezTo>
                    <a:pt x="3282391" y="1903844"/>
                    <a:pt x="3282213" y="1892960"/>
                    <a:pt x="3291662" y="1891258"/>
                  </a:cubicBezTo>
                  <a:cubicBezTo>
                    <a:pt x="3301123" y="1889531"/>
                    <a:pt x="3312071" y="1899958"/>
                    <a:pt x="3316249" y="1907057"/>
                  </a:cubicBezTo>
                  <a:cubicBezTo>
                    <a:pt x="3331349" y="1932686"/>
                    <a:pt x="3327907" y="1951456"/>
                    <a:pt x="3318509" y="1977758"/>
                  </a:cubicBezTo>
                  <a:cubicBezTo>
                    <a:pt x="3316693" y="1982851"/>
                    <a:pt x="3316985" y="1987943"/>
                    <a:pt x="3314560" y="1992464"/>
                  </a:cubicBezTo>
                  <a:cubicBezTo>
                    <a:pt x="3312121" y="1996998"/>
                    <a:pt x="3304451" y="1998408"/>
                    <a:pt x="3303244" y="2003158"/>
                  </a:cubicBezTo>
                  <a:cubicBezTo>
                    <a:pt x="3299231" y="2019020"/>
                    <a:pt x="3304133" y="2032292"/>
                    <a:pt x="3294202" y="2046325"/>
                  </a:cubicBezTo>
                  <a:cubicBezTo>
                    <a:pt x="3293592" y="2047176"/>
                    <a:pt x="3292195" y="2048128"/>
                    <a:pt x="3290912" y="2048903"/>
                  </a:cubicBezTo>
                  <a:cubicBezTo>
                    <a:pt x="3277107" y="2057260"/>
                    <a:pt x="3261550" y="2057857"/>
                    <a:pt x="3246716" y="2054072"/>
                  </a:cubicBezTo>
                  <a:cubicBezTo>
                    <a:pt x="3222002" y="2047748"/>
                    <a:pt x="3205505" y="2052751"/>
                    <a:pt x="3182683" y="2060905"/>
                  </a:cubicBezTo>
                  <a:cubicBezTo>
                    <a:pt x="3168929" y="2065807"/>
                    <a:pt x="3162642" y="2062327"/>
                    <a:pt x="3148952" y="2056638"/>
                  </a:cubicBezTo>
                  <a:cubicBezTo>
                    <a:pt x="3129330" y="2048484"/>
                    <a:pt x="3105188" y="2048319"/>
                    <a:pt x="3083877" y="2045970"/>
                  </a:cubicBezTo>
                  <a:cubicBezTo>
                    <a:pt x="3066935" y="2044103"/>
                    <a:pt x="3051378" y="2034667"/>
                    <a:pt x="3035744" y="2030704"/>
                  </a:cubicBezTo>
                  <a:cubicBezTo>
                    <a:pt x="3009518" y="2024062"/>
                    <a:pt x="2992615" y="2010524"/>
                    <a:pt x="2964141" y="2012111"/>
                  </a:cubicBezTo>
                  <a:cubicBezTo>
                    <a:pt x="2953143" y="2012721"/>
                    <a:pt x="2933255" y="2009216"/>
                    <a:pt x="2924771" y="2020455"/>
                  </a:cubicBezTo>
                  <a:cubicBezTo>
                    <a:pt x="2918625" y="2028596"/>
                    <a:pt x="2924162" y="2038464"/>
                    <a:pt x="2926587" y="2046782"/>
                  </a:cubicBezTo>
                  <a:cubicBezTo>
                    <a:pt x="2932188" y="2065947"/>
                    <a:pt x="2936125" y="2082292"/>
                    <a:pt x="2909849" y="2083663"/>
                  </a:cubicBezTo>
                  <a:cubicBezTo>
                    <a:pt x="2889935" y="2084692"/>
                    <a:pt x="2868764" y="2067826"/>
                    <a:pt x="2850883" y="2058809"/>
                  </a:cubicBezTo>
                  <a:cubicBezTo>
                    <a:pt x="2847098" y="2056904"/>
                    <a:pt x="2844673" y="2056663"/>
                    <a:pt x="2840469" y="2057120"/>
                  </a:cubicBezTo>
                  <a:cubicBezTo>
                    <a:pt x="2836278" y="2057577"/>
                    <a:pt x="2833369" y="2055088"/>
                    <a:pt x="2828810" y="2054250"/>
                  </a:cubicBezTo>
                  <a:cubicBezTo>
                    <a:pt x="2824238" y="2053412"/>
                    <a:pt x="2817621" y="2053793"/>
                    <a:pt x="2814129" y="2049526"/>
                  </a:cubicBezTo>
                  <a:cubicBezTo>
                    <a:pt x="2810636" y="2045246"/>
                    <a:pt x="2807728" y="2038362"/>
                    <a:pt x="2806738" y="2033714"/>
                  </a:cubicBezTo>
                  <a:cubicBezTo>
                    <a:pt x="2805747" y="2029066"/>
                    <a:pt x="2806344" y="2026221"/>
                    <a:pt x="2804413" y="2022779"/>
                  </a:cubicBezTo>
                  <a:cubicBezTo>
                    <a:pt x="2802483" y="2019338"/>
                    <a:pt x="2800388" y="2017407"/>
                    <a:pt x="2797644" y="2015083"/>
                  </a:cubicBezTo>
                  <a:cubicBezTo>
                    <a:pt x="2794901" y="2012759"/>
                    <a:pt x="2792628" y="2013369"/>
                    <a:pt x="2789237" y="2013026"/>
                  </a:cubicBezTo>
                  <a:cubicBezTo>
                    <a:pt x="2758033" y="2009736"/>
                    <a:pt x="2732036" y="1997328"/>
                    <a:pt x="2701696" y="1987778"/>
                  </a:cubicBezTo>
                  <a:cubicBezTo>
                    <a:pt x="2690571" y="1984273"/>
                    <a:pt x="2672727" y="1984159"/>
                    <a:pt x="2673159" y="1967547"/>
                  </a:cubicBezTo>
                  <a:cubicBezTo>
                    <a:pt x="2673388" y="1958454"/>
                    <a:pt x="2685567" y="1954644"/>
                    <a:pt x="2688983" y="1946973"/>
                  </a:cubicBezTo>
                  <a:cubicBezTo>
                    <a:pt x="2693974" y="1935784"/>
                    <a:pt x="2685135" y="1925510"/>
                    <a:pt x="2681478" y="1916874"/>
                  </a:cubicBezTo>
                  <a:cubicBezTo>
                    <a:pt x="2675407" y="1902498"/>
                    <a:pt x="2687231" y="1896910"/>
                    <a:pt x="2684932" y="1883549"/>
                  </a:cubicBezTo>
                  <a:cubicBezTo>
                    <a:pt x="2684551" y="1881377"/>
                    <a:pt x="2682913" y="1880552"/>
                    <a:pt x="2680271" y="1881555"/>
                  </a:cubicBezTo>
                  <a:cubicBezTo>
                    <a:pt x="2677629" y="1882546"/>
                    <a:pt x="2673591" y="1890039"/>
                    <a:pt x="2669819" y="1887880"/>
                  </a:cubicBezTo>
                  <a:cubicBezTo>
                    <a:pt x="2666047" y="1885721"/>
                    <a:pt x="2668028" y="1880958"/>
                    <a:pt x="2666936" y="1877847"/>
                  </a:cubicBezTo>
                  <a:cubicBezTo>
                    <a:pt x="2665831" y="1874723"/>
                    <a:pt x="2663825" y="1874596"/>
                    <a:pt x="2661132" y="1874456"/>
                  </a:cubicBezTo>
                  <a:cubicBezTo>
                    <a:pt x="2658452" y="1874316"/>
                    <a:pt x="2657424" y="1876082"/>
                    <a:pt x="2654998" y="1876933"/>
                  </a:cubicBezTo>
                  <a:cubicBezTo>
                    <a:pt x="2652560" y="1877783"/>
                    <a:pt x="2650375" y="1877301"/>
                    <a:pt x="2647594" y="1876793"/>
                  </a:cubicBezTo>
                  <a:cubicBezTo>
                    <a:pt x="2644800" y="1876272"/>
                    <a:pt x="2640266" y="1877580"/>
                    <a:pt x="2638107" y="1879015"/>
                  </a:cubicBezTo>
                  <a:cubicBezTo>
                    <a:pt x="2635961" y="1880463"/>
                    <a:pt x="2636367" y="1882571"/>
                    <a:pt x="2634386" y="1883524"/>
                  </a:cubicBezTo>
                  <a:cubicBezTo>
                    <a:pt x="2612059" y="1894230"/>
                    <a:pt x="2588679" y="1884349"/>
                    <a:pt x="2566136" y="1883791"/>
                  </a:cubicBezTo>
                  <a:cubicBezTo>
                    <a:pt x="2552420" y="1883435"/>
                    <a:pt x="2544991" y="1887994"/>
                    <a:pt x="2531516" y="1888312"/>
                  </a:cubicBezTo>
                  <a:cubicBezTo>
                    <a:pt x="2522562" y="1888528"/>
                    <a:pt x="2510066" y="1886292"/>
                    <a:pt x="2501023" y="1889620"/>
                  </a:cubicBezTo>
                  <a:cubicBezTo>
                    <a:pt x="2498547" y="1890534"/>
                    <a:pt x="2498356" y="1892274"/>
                    <a:pt x="2496007" y="1892109"/>
                  </a:cubicBezTo>
                  <a:cubicBezTo>
                    <a:pt x="2493657" y="1891944"/>
                    <a:pt x="2492184" y="1889556"/>
                    <a:pt x="2489898" y="1889810"/>
                  </a:cubicBezTo>
                  <a:cubicBezTo>
                    <a:pt x="2487612" y="1890064"/>
                    <a:pt x="2486672" y="1893150"/>
                    <a:pt x="2485326" y="1894141"/>
                  </a:cubicBezTo>
                  <a:cubicBezTo>
                    <a:pt x="2483980" y="1895144"/>
                    <a:pt x="2483078" y="1895436"/>
                    <a:pt x="2481833" y="1895703"/>
                  </a:cubicBezTo>
                  <a:cubicBezTo>
                    <a:pt x="2469692" y="1898345"/>
                    <a:pt x="2456294" y="1894154"/>
                    <a:pt x="2444521" y="1897049"/>
                  </a:cubicBezTo>
                  <a:cubicBezTo>
                    <a:pt x="2429522" y="1900758"/>
                    <a:pt x="2415705" y="1910778"/>
                    <a:pt x="2403068" y="1917217"/>
                  </a:cubicBezTo>
                  <a:cubicBezTo>
                    <a:pt x="2379776" y="1929079"/>
                    <a:pt x="2366111" y="1927466"/>
                    <a:pt x="2339987" y="1926463"/>
                  </a:cubicBezTo>
                  <a:cubicBezTo>
                    <a:pt x="2326424" y="1925929"/>
                    <a:pt x="2304376" y="1938299"/>
                    <a:pt x="2290305" y="1932216"/>
                  </a:cubicBezTo>
                  <a:cubicBezTo>
                    <a:pt x="2281859" y="1928571"/>
                    <a:pt x="2286520" y="1918423"/>
                    <a:pt x="2278862" y="1915566"/>
                  </a:cubicBezTo>
                  <a:cubicBezTo>
                    <a:pt x="2271217" y="1912708"/>
                    <a:pt x="2264067" y="1922106"/>
                    <a:pt x="2261768" y="1926844"/>
                  </a:cubicBezTo>
                  <a:cubicBezTo>
                    <a:pt x="2259456" y="1931581"/>
                    <a:pt x="2261361" y="1934070"/>
                    <a:pt x="2259850" y="1937397"/>
                  </a:cubicBezTo>
                  <a:cubicBezTo>
                    <a:pt x="2258352" y="1940725"/>
                    <a:pt x="2256726" y="1942363"/>
                    <a:pt x="2255545" y="1945157"/>
                  </a:cubicBezTo>
                  <a:cubicBezTo>
                    <a:pt x="2253056" y="1951101"/>
                    <a:pt x="2250884" y="1956739"/>
                    <a:pt x="2247861" y="1962251"/>
                  </a:cubicBezTo>
                  <a:cubicBezTo>
                    <a:pt x="2242883" y="1971357"/>
                    <a:pt x="2236419" y="1976589"/>
                    <a:pt x="2227097" y="1980907"/>
                  </a:cubicBezTo>
                  <a:cubicBezTo>
                    <a:pt x="2222627" y="1982990"/>
                    <a:pt x="2217077" y="1983447"/>
                    <a:pt x="2212949" y="1986114"/>
                  </a:cubicBezTo>
                  <a:cubicBezTo>
                    <a:pt x="2208834" y="1988769"/>
                    <a:pt x="2207361" y="1992439"/>
                    <a:pt x="2203983" y="1995881"/>
                  </a:cubicBezTo>
                  <a:cubicBezTo>
                    <a:pt x="2200592" y="1999335"/>
                    <a:pt x="2197468" y="2001266"/>
                    <a:pt x="2192413" y="2002993"/>
                  </a:cubicBezTo>
                  <a:cubicBezTo>
                    <a:pt x="2187359" y="2004707"/>
                    <a:pt x="2180081" y="2005291"/>
                    <a:pt x="2179129" y="2012327"/>
                  </a:cubicBezTo>
                  <a:cubicBezTo>
                    <a:pt x="2178189" y="2019376"/>
                    <a:pt x="2183574" y="2026399"/>
                    <a:pt x="2180424" y="2033600"/>
                  </a:cubicBezTo>
                  <a:cubicBezTo>
                    <a:pt x="2179116" y="2036584"/>
                    <a:pt x="2175129" y="2036978"/>
                    <a:pt x="2172601" y="2038832"/>
                  </a:cubicBezTo>
                  <a:cubicBezTo>
                    <a:pt x="2170061" y="2040686"/>
                    <a:pt x="2167978" y="2044280"/>
                    <a:pt x="2166238" y="2046655"/>
                  </a:cubicBezTo>
                  <a:cubicBezTo>
                    <a:pt x="2163000" y="2051024"/>
                    <a:pt x="2162403" y="2055037"/>
                    <a:pt x="2163660" y="2059838"/>
                  </a:cubicBezTo>
                  <a:cubicBezTo>
                    <a:pt x="2164905" y="2064639"/>
                    <a:pt x="2163610" y="2067267"/>
                    <a:pt x="2161451" y="2070912"/>
                  </a:cubicBezTo>
                  <a:cubicBezTo>
                    <a:pt x="2156980" y="2078494"/>
                    <a:pt x="2165896" y="2079878"/>
                    <a:pt x="2165629" y="2086711"/>
                  </a:cubicBezTo>
                  <a:cubicBezTo>
                    <a:pt x="2165273" y="2096300"/>
                    <a:pt x="2156358" y="2101443"/>
                    <a:pt x="2152180" y="2109279"/>
                  </a:cubicBezTo>
                  <a:cubicBezTo>
                    <a:pt x="2149157" y="2114931"/>
                    <a:pt x="2148674" y="2119033"/>
                    <a:pt x="2142591" y="2122449"/>
                  </a:cubicBezTo>
                  <a:cubicBezTo>
                    <a:pt x="2127288" y="2131085"/>
                    <a:pt x="2113000" y="2142032"/>
                    <a:pt x="2096833" y="2149995"/>
                  </a:cubicBezTo>
                  <a:cubicBezTo>
                    <a:pt x="2087244" y="2154720"/>
                    <a:pt x="2076945" y="2160397"/>
                    <a:pt x="2070963" y="2169414"/>
                  </a:cubicBezTo>
                  <a:cubicBezTo>
                    <a:pt x="2064969" y="2178443"/>
                    <a:pt x="2065934" y="2185200"/>
                    <a:pt x="2055215" y="2190076"/>
                  </a:cubicBezTo>
                  <a:cubicBezTo>
                    <a:pt x="2053564" y="2190826"/>
                    <a:pt x="2050135" y="2191016"/>
                    <a:pt x="2047875" y="2192159"/>
                  </a:cubicBezTo>
                  <a:cubicBezTo>
                    <a:pt x="2045614" y="2193302"/>
                    <a:pt x="2042883" y="2196630"/>
                    <a:pt x="2040826" y="2198103"/>
                  </a:cubicBezTo>
                  <a:cubicBezTo>
                    <a:pt x="2038781" y="2199576"/>
                    <a:pt x="2037092" y="2198712"/>
                    <a:pt x="2035416" y="2200643"/>
                  </a:cubicBezTo>
                  <a:cubicBezTo>
                    <a:pt x="2033739" y="2202561"/>
                    <a:pt x="2035467" y="2205481"/>
                    <a:pt x="2035454" y="2207704"/>
                  </a:cubicBezTo>
                  <a:cubicBezTo>
                    <a:pt x="2035416" y="2212505"/>
                    <a:pt x="2031771" y="2214626"/>
                    <a:pt x="2029828" y="2218702"/>
                  </a:cubicBezTo>
                  <a:cubicBezTo>
                    <a:pt x="2024799" y="2229281"/>
                    <a:pt x="2017826" y="2241029"/>
                    <a:pt x="2012276" y="2250871"/>
                  </a:cubicBezTo>
                  <a:cubicBezTo>
                    <a:pt x="2004885" y="2263990"/>
                    <a:pt x="2001786" y="2276487"/>
                    <a:pt x="1995347" y="2289670"/>
                  </a:cubicBezTo>
                  <a:cubicBezTo>
                    <a:pt x="1991105" y="2298331"/>
                    <a:pt x="1983016" y="2303259"/>
                    <a:pt x="1977961" y="2311895"/>
                  </a:cubicBezTo>
                  <a:cubicBezTo>
                    <a:pt x="1969566" y="2326246"/>
                    <a:pt x="1968347" y="2339632"/>
                    <a:pt x="1979663" y="2353119"/>
                  </a:cubicBezTo>
                  <a:cubicBezTo>
                    <a:pt x="1981415" y="2355215"/>
                    <a:pt x="1985111" y="2354173"/>
                    <a:pt x="1986508" y="2357564"/>
                  </a:cubicBezTo>
                  <a:cubicBezTo>
                    <a:pt x="1987918" y="2360968"/>
                    <a:pt x="1984146" y="2365794"/>
                    <a:pt x="1984006" y="2369210"/>
                  </a:cubicBezTo>
                  <a:cubicBezTo>
                    <a:pt x="1983866" y="2372601"/>
                    <a:pt x="1986064" y="2374988"/>
                    <a:pt x="1984781" y="2377948"/>
                  </a:cubicBezTo>
                  <a:cubicBezTo>
                    <a:pt x="1983485" y="2380907"/>
                    <a:pt x="1981238" y="2379967"/>
                    <a:pt x="1978672" y="2380361"/>
                  </a:cubicBezTo>
                  <a:cubicBezTo>
                    <a:pt x="1978317" y="2384513"/>
                    <a:pt x="1980158" y="2386622"/>
                    <a:pt x="1982368" y="2390000"/>
                  </a:cubicBezTo>
                  <a:cubicBezTo>
                    <a:pt x="1984578" y="2393391"/>
                    <a:pt x="1986851" y="2396045"/>
                    <a:pt x="1987880" y="2400338"/>
                  </a:cubicBezTo>
                  <a:cubicBezTo>
                    <a:pt x="1991385" y="2414841"/>
                    <a:pt x="1991258" y="2428709"/>
                    <a:pt x="1988311" y="2443581"/>
                  </a:cubicBezTo>
                  <a:cubicBezTo>
                    <a:pt x="1985378" y="2458466"/>
                    <a:pt x="1983130" y="2473553"/>
                    <a:pt x="1977618" y="2487980"/>
                  </a:cubicBezTo>
                  <a:cubicBezTo>
                    <a:pt x="1974380" y="2496464"/>
                    <a:pt x="1969896" y="2504058"/>
                    <a:pt x="1962467" y="2509799"/>
                  </a:cubicBezTo>
                  <a:cubicBezTo>
                    <a:pt x="1959597" y="2512034"/>
                    <a:pt x="1955088" y="2511742"/>
                    <a:pt x="1953018" y="2515450"/>
                  </a:cubicBezTo>
                  <a:cubicBezTo>
                    <a:pt x="1952447" y="2516466"/>
                    <a:pt x="1952586" y="2518105"/>
                    <a:pt x="1952929" y="2519591"/>
                  </a:cubicBezTo>
                  <a:cubicBezTo>
                    <a:pt x="1953285" y="2521077"/>
                    <a:pt x="1953285" y="2522334"/>
                    <a:pt x="1955507" y="2522689"/>
                  </a:cubicBezTo>
                  <a:cubicBezTo>
                    <a:pt x="1957743" y="2523070"/>
                    <a:pt x="1960156" y="2522220"/>
                    <a:pt x="1962632" y="2523591"/>
                  </a:cubicBezTo>
                  <a:cubicBezTo>
                    <a:pt x="1965109" y="2524950"/>
                    <a:pt x="1968207" y="2527566"/>
                    <a:pt x="1969325" y="2530424"/>
                  </a:cubicBezTo>
                  <a:cubicBezTo>
                    <a:pt x="1970443" y="2533281"/>
                    <a:pt x="1971052" y="2536024"/>
                    <a:pt x="1973910" y="2537193"/>
                  </a:cubicBezTo>
                  <a:cubicBezTo>
                    <a:pt x="1976767" y="2538349"/>
                    <a:pt x="1978342" y="2539060"/>
                    <a:pt x="1977174" y="2541930"/>
                  </a:cubicBezTo>
                  <a:cubicBezTo>
                    <a:pt x="1976005" y="2544813"/>
                    <a:pt x="1972729" y="2544140"/>
                    <a:pt x="1973541" y="2547874"/>
                  </a:cubicBezTo>
                  <a:cubicBezTo>
                    <a:pt x="1974354" y="2551607"/>
                    <a:pt x="1979523" y="2553423"/>
                    <a:pt x="1982660" y="2555024"/>
                  </a:cubicBezTo>
                  <a:cubicBezTo>
                    <a:pt x="1981936" y="2563037"/>
                    <a:pt x="1975408" y="2557005"/>
                    <a:pt x="1971509" y="2561145"/>
                  </a:cubicBezTo>
                  <a:cubicBezTo>
                    <a:pt x="1960067" y="2573299"/>
                    <a:pt x="1979421" y="2592501"/>
                    <a:pt x="1987943" y="2597962"/>
                  </a:cubicBezTo>
                  <a:cubicBezTo>
                    <a:pt x="1996465" y="2603436"/>
                    <a:pt x="2001875" y="2597569"/>
                    <a:pt x="2007514" y="2603868"/>
                  </a:cubicBezTo>
                  <a:cubicBezTo>
                    <a:pt x="2013153" y="2610167"/>
                    <a:pt x="2006091" y="2615565"/>
                    <a:pt x="2016340" y="2618206"/>
                  </a:cubicBezTo>
                  <a:cubicBezTo>
                    <a:pt x="2017941" y="2618625"/>
                    <a:pt x="2021624" y="2618143"/>
                    <a:pt x="2023376" y="2619019"/>
                  </a:cubicBezTo>
                  <a:cubicBezTo>
                    <a:pt x="2027821" y="2621267"/>
                    <a:pt x="2028456" y="2624594"/>
                    <a:pt x="2029498" y="2628950"/>
                  </a:cubicBezTo>
                  <a:cubicBezTo>
                    <a:pt x="2033435" y="2645257"/>
                    <a:pt x="2050834" y="2648165"/>
                    <a:pt x="2061171" y="2658732"/>
                  </a:cubicBezTo>
                  <a:cubicBezTo>
                    <a:pt x="2068271" y="2665996"/>
                    <a:pt x="2067661" y="2674531"/>
                    <a:pt x="2070684" y="2683548"/>
                  </a:cubicBezTo>
                  <a:cubicBezTo>
                    <a:pt x="2076577" y="2701239"/>
                    <a:pt x="2085035" y="2717380"/>
                    <a:pt x="2100389" y="2728099"/>
                  </a:cubicBezTo>
                  <a:cubicBezTo>
                    <a:pt x="2107653" y="2733179"/>
                    <a:pt x="2117140" y="2731477"/>
                    <a:pt x="2123554" y="2735554"/>
                  </a:cubicBezTo>
                  <a:cubicBezTo>
                    <a:pt x="2129980" y="2739631"/>
                    <a:pt x="2127897" y="2743187"/>
                    <a:pt x="2132545" y="2748419"/>
                  </a:cubicBezTo>
                  <a:cubicBezTo>
                    <a:pt x="2137206" y="2753652"/>
                    <a:pt x="2140902" y="2757182"/>
                    <a:pt x="2148357" y="2760802"/>
                  </a:cubicBezTo>
                  <a:cubicBezTo>
                    <a:pt x="2160638" y="2766783"/>
                    <a:pt x="2173236" y="2773641"/>
                    <a:pt x="2185962" y="2781300"/>
                  </a:cubicBezTo>
                  <a:cubicBezTo>
                    <a:pt x="2195753" y="2787218"/>
                    <a:pt x="2199424" y="2798635"/>
                    <a:pt x="2213038" y="2801899"/>
                  </a:cubicBezTo>
                  <a:cubicBezTo>
                    <a:pt x="2226652" y="2805163"/>
                    <a:pt x="2243226" y="2786646"/>
                    <a:pt x="2254948" y="2779725"/>
                  </a:cubicBezTo>
                  <a:cubicBezTo>
                    <a:pt x="2260803" y="2776270"/>
                    <a:pt x="2266492" y="2778302"/>
                    <a:pt x="2272842" y="2778531"/>
                  </a:cubicBezTo>
                  <a:cubicBezTo>
                    <a:pt x="2287943" y="2779102"/>
                    <a:pt x="2300046" y="2778671"/>
                    <a:pt x="2314524" y="2771990"/>
                  </a:cubicBezTo>
                  <a:cubicBezTo>
                    <a:pt x="2318334" y="2770238"/>
                    <a:pt x="2326817" y="2775242"/>
                    <a:pt x="2330729" y="2776118"/>
                  </a:cubicBezTo>
                  <a:cubicBezTo>
                    <a:pt x="2340152" y="2778213"/>
                    <a:pt x="2346134" y="2783382"/>
                    <a:pt x="2355316" y="2785795"/>
                  </a:cubicBezTo>
                  <a:cubicBezTo>
                    <a:pt x="2364498" y="2788208"/>
                    <a:pt x="2373782" y="2782684"/>
                    <a:pt x="2382494" y="2779966"/>
                  </a:cubicBezTo>
                  <a:cubicBezTo>
                    <a:pt x="2391206" y="2777261"/>
                    <a:pt x="2399957" y="2774645"/>
                    <a:pt x="2408275" y="2771495"/>
                  </a:cubicBezTo>
                  <a:cubicBezTo>
                    <a:pt x="2416581" y="2768346"/>
                    <a:pt x="2423198" y="2763253"/>
                    <a:pt x="2431072" y="2759443"/>
                  </a:cubicBezTo>
                  <a:cubicBezTo>
                    <a:pt x="2436291" y="2756916"/>
                    <a:pt x="2442667" y="2756496"/>
                    <a:pt x="2447874" y="2754198"/>
                  </a:cubicBezTo>
                  <a:cubicBezTo>
                    <a:pt x="2453093" y="2751924"/>
                    <a:pt x="2456865" y="2747797"/>
                    <a:pt x="2462263" y="2746171"/>
                  </a:cubicBezTo>
                  <a:cubicBezTo>
                    <a:pt x="2472169" y="2743187"/>
                    <a:pt x="2483853" y="2743898"/>
                    <a:pt x="2493416" y="2740837"/>
                  </a:cubicBezTo>
                  <a:cubicBezTo>
                    <a:pt x="2502979" y="2737777"/>
                    <a:pt x="2509316" y="2729725"/>
                    <a:pt x="2519502" y="2731147"/>
                  </a:cubicBezTo>
                  <a:cubicBezTo>
                    <a:pt x="2524213" y="2731795"/>
                    <a:pt x="2524353" y="2736608"/>
                    <a:pt x="2527871" y="2739212"/>
                  </a:cubicBezTo>
                  <a:cubicBezTo>
                    <a:pt x="2531402" y="2741815"/>
                    <a:pt x="2537066" y="2744203"/>
                    <a:pt x="2541193" y="2745041"/>
                  </a:cubicBezTo>
                  <a:cubicBezTo>
                    <a:pt x="2545308" y="2745879"/>
                    <a:pt x="2548966" y="2745104"/>
                    <a:pt x="2551912" y="2747594"/>
                  </a:cubicBezTo>
                  <a:cubicBezTo>
                    <a:pt x="2558440" y="2753118"/>
                    <a:pt x="2551061" y="2758020"/>
                    <a:pt x="2553969" y="2764955"/>
                  </a:cubicBezTo>
                  <a:cubicBezTo>
                    <a:pt x="2556890" y="2771876"/>
                    <a:pt x="2566758" y="2775635"/>
                    <a:pt x="2572753" y="2779560"/>
                  </a:cubicBezTo>
                  <a:cubicBezTo>
                    <a:pt x="2583421" y="2786545"/>
                    <a:pt x="2586977" y="2786672"/>
                    <a:pt x="2599931" y="2783789"/>
                  </a:cubicBezTo>
                  <a:cubicBezTo>
                    <a:pt x="2607538" y="2782100"/>
                    <a:pt x="2618879" y="2782227"/>
                    <a:pt x="2627655" y="2780792"/>
                  </a:cubicBezTo>
                  <a:cubicBezTo>
                    <a:pt x="2641130" y="2778556"/>
                    <a:pt x="2651988" y="2773946"/>
                    <a:pt x="2666682" y="2777248"/>
                  </a:cubicBezTo>
                  <a:cubicBezTo>
                    <a:pt x="2669311" y="2777832"/>
                    <a:pt x="2677109" y="2782900"/>
                    <a:pt x="2679573" y="2785884"/>
                  </a:cubicBezTo>
                  <a:cubicBezTo>
                    <a:pt x="2682024" y="2788869"/>
                    <a:pt x="2686646" y="2800629"/>
                    <a:pt x="2686951" y="2802407"/>
                  </a:cubicBezTo>
                  <a:cubicBezTo>
                    <a:pt x="2688615" y="2812275"/>
                    <a:pt x="2683738" y="2815208"/>
                    <a:pt x="2680131" y="2821419"/>
                  </a:cubicBezTo>
                  <a:cubicBezTo>
                    <a:pt x="2676512" y="2827642"/>
                    <a:pt x="2675788" y="2832290"/>
                    <a:pt x="2673350" y="2838348"/>
                  </a:cubicBezTo>
                  <a:cubicBezTo>
                    <a:pt x="2670911" y="2844419"/>
                    <a:pt x="2663799" y="2844139"/>
                    <a:pt x="2662758" y="2851467"/>
                  </a:cubicBezTo>
                  <a:cubicBezTo>
                    <a:pt x="2661323" y="2861487"/>
                    <a:pt x="2670111" y="2873425"/>
                    <a:pt x="2653855" y="2873514"/>
                  </a:cubicBezTo>
                  <a:cubicBezTo>
                    <a:pt x="2653626" y="2874479"/>
                    <a:pt x="2653131" y="2875546"/>
                    <a:pt x="2653169" y="2876461"/>
                  </a:cubicBezTo>
                  <a:cubicBezTo>
                    <a:pt x="2653296" y="2880956"/>
                    <a:pt x="2656306" y="2883204"/>
                    <a:pt x="2659138" y="2886049"/>
                  </a:cubicBezTo>
                  <a:cubicBezTo>
                    <a:pt x="2661970" y="2888894"/>
                    <a:pt x="2662643" y="2893123"/>
                    <a:pt x="2662910" y="2896489"/>
                  </a:cubicBezTo>
                  <a:cubicBezTo>
                    <a:pt x="2663177" y="2899854"/>
                    <a:pt x="2660942" y="2902292"/>
                    <a:pt x="2661945" y="2905048"/>
                  </a:cubicBezTo>
                  <a:cubicBezTo>
                    <a:pt x="2662948" y="2907804"/>
                    <a:pt x="2664713" y="2906928"/>
                    <a:pt x="2666555" y="2909023"/>
                  </a:cubicBezTo>
                  <a:cubicBezTo>
                    <a:pt x="2668384" y="2911132"/>
                    <a:pt x="2666771" y="2913214"/>
                    <a:pt x="2669044" y="2916110"/>
                  </a:cubicBezTo>
                  <a:cubicBezTo>
                    <a:pt x="2671317" y="2919018"/>
                    <a:pt x="2679750" y="2921292"/>
                    <a:pt x="2682252" y="2924213"/>
                  </a:cubicBezTo>
                  <a:cubicBezTo>
                    <a:pt x="2684754" y="2927134"/>
                    <a:pt x="2684081" y="2929966"/>
                    <a:pt x="2687065" y="2931617"/>
                  </a:cubicBezTo>
                  <a:cubicBezTo>
                    <a:pt x="2690050" y="2933268"/>
                    <a:pt x="2692438" y="2931604"/>
                    <a:pt x="2695155" y="2934131"/>
                  </a:cubicBezTo>
                  <a:cubicBezTo>
                    <a:pt x="2697860" y="2936659"/>
                    <a:pt x="2700185" y="2942983"/>
                    <a:pt x="2702153" y="2945790"/>
                  </a:cubicBezTo>
                  <a:cubicBezTo>
                    <a:pt x="2706433" y="2951899"/>
                    <a:pt x="2712123" y="2957855"/>
                    <a:pt x="2716314" y="2962732"/>
                  </a:cubicBezTo>
                  <a:cubicBezTo>
                    <a:pt x="2722511" y="2969971"/>
                    <a:pt x="2721190" y="2973819"/>
                    <a:pt x="2723781" y="2982391"/>
                  </a:cubicBezTo>
                  <a:cubicBezTo>
                    <a:pt x="2727477" y="2994596"/>
                    <a:pt x="2740939" y="3000832"/>
                    <a:pt x="2738297" y="3015513"/>
                  </a:cubicBezTo>
                  <a:cubicBezTo>
                    <a:pt x="2737484" y="3020060"/>
                    <a:pt x="2731604" y="3024009"/>
                    <a:pt x="2729217" y="3028429"/>
                  </a:cubicBezTo>
                  <a:cubicBezTo>
                    <a:pt x="2726829" y="3032861"/>
                    <a:pt x="2722168" y="3038360"/>
                    <a:pt x="2719958" y="3042564"/>
                  </a:cubicBezTo>
                  <a:cubicBezTo>
                    <a:pt x="2717749" y="3046780"/>
                    <a:pt x="2719031" y="3049066"/>
                    <a:pt x="2718485" y="3053410"/>
                  </a:cubicBezTo>
                  <a:cubicBezTo>
                    <a:pt x="2717939" y="3057753"/>
                    <a:pt x="2716910" y="3062554"/>
                    <a:pt x="2717114" y="3067202"/>
                  </a:cubicBezTo>
                  <a:cubicBezTo>
                    <a:pt x="2717317" y="3071876"/>
                    <a:pt x="2719489" y="3076460"/>
                    <a:pt x="2718930" y="3081248"/>
                  </a:cubicBezTo>
                  <a:cubicBezTo>
                    <a:pt x="2715221" y="3112795"/>
                    <a:pt x="2684602" y="3113112"/>
                    <a:pt x="2661564" y="3126498"/>
                  </a:cubicBezTo>
                  <a:cubicBezTo>
                    <a:pt x="2654769" y="3130448"/>
                    <a:pt x="2657970" y="3138030"/>
                    <a:pt x="2654414" y="3143732"/>
                  </a:cubicBezTo>
                  <a:cubicBezTo>
                    <a:pt x="2649245" y="3152013"/>
                    <a:pt x="2640126" y="3155061"/>
                    <a:pt x="2633256" y="3161665"/>
                  </a:cubicBezTo>
                  <a:cubicBezTo>
                    <a:pt x="2624277" y="3170301"/>
                    <a:pt x="2619844" y="3182289"/>
                    <a:pt x="2614841" y="3193376"/>
                  </a:cubicBezTo>
                  <a:cubicBezTo>
                    <a:pt x="2606306" y="3212325"/>
                    <a:pt x="2602572" y="3224542"/>
                    <a:pt x="2611615" y="3244621"/>
                  </a:cubicBezTo>
                  <a:cubicBezTo>
                    <a:pt x="2620644" y="3264700"/>
                    <a:pt x="2629661" y="3279686"/>
                    <a:pt x="2624772" y="3304095"/>
                  </a:cubicBezTo>
                  <a:cubicBezTo>
                    <a:pt x="2616707" y="3344341"/>
                    <a:pt x="2609443" y="3393173"/>
                    <a:pt x="2610954" y="3433851"/>
                  </a:cubicBezTo>
                  <a:cubicBezTo>
                    <a:pt x="2612593" y="3477577"/>
                    <a:pt x="2627223" y="3513848"/>
                    <a:pt x="2634678" y="3554615"/>
                  </a:cubicBezTo>
                  <a:cubicBezTo>
                    <a:pt x="2638247" y="3574161"/>
                    <a:pt x="2638031" y="3590150"/>
                    <a:pt x="2636418" y="3609086"/>
                  </a:cubicBezTo>
                  <a:cubicBezTo>
                    <a:pt x="2635529" y="3619398"/>
                    <a:pt x="2633929" y="3625621"/>
                    <a:pt x="2629027" y="3635260"/>
                  </a:cubicBezTo>
                  <a:cubicBezTo>
                    <a:pt x="2624099" y="3644912"/>
                    <a:pt x="2613494" y="3651250"/>
                    <a:pt x="2619463" y="3664483"/>
                  </a:cubicBezTo>
                  <a:cubicBezTo>
                    <a:pt x="2625432" y="3677704"/>
                    <a:pt x="2639834" y="3686924"/>
                    <a:pt x="2653957" y="3690962"/>
                  </a:cubicBezTo>
                  <a:cubicBezTo>
                    <a:pt x="2661208" y="3693033"/>
                    <a:pt x="2667711" y="3690759"/>
                    <a:pt x="2674912" y="3692550"/>
                  </a:cubicBezTo>
                  <a:cubicBezTo>
                    <a:pt x="2682125" y="3694353"/>
                    <a:pt x="2689758" y="3700767"/>
                    <a:pt x="2696730" y="3702215"/>
                  </a:cubicBezTo>
                  <a:cubicBezTo>
                    <a:pt x="2703703" y="3703675"/>
                    <a:pt x="2705912" y="3699103"/>
                    <a:pt x="2712072" y="3697871"/>
                  </a:cubicBezTo>
                  <a:cubicBezTo>
                    <a:pt x="2718231" y="3696614"/>
                    <a:pt x="2722257" y="3700259"/>
                    <a:pt x="2727756" y="3702875"/>
                  </a:cubicBezTo>
                  <a:cubicBezTo>
                    <a:pt x="2733243" y="3705491"/>
                    <a:pt x="2738754" y="3703942"/>
                    <a:pt x="2744901" y="3705707"/>
                  </a:cubicBezTo>
                  <a:cubicBezTo>
                    <a:pt x="2751048" y="3707460"/>
                    <a:pt x="2755938" y="3712730"/>
                    <a:pt x="2762872" y="3714432"/>
                  </a:cubicBezTo>
                  <a:cubicBezTo>
                    <a:pt x="2793250" y="3721925"/>
                    <a:pt x="2825826" y="3724706"/>
                    <a:pt x="2854210" y="3711003"/>
                  </a:cubicBezTo>
                  <a:cubicBezTo>
                    <a:pt x="2880194" y="3698455"/>
                    <a:pt x="2891408" y="3673729"/>
                    <a:pt x="2917253" y="3662108"/>
                  </a:cubicBezTo>
                  <a:cubicBezTo>
                    <a:pt x="2936493" y="3653447"/>
                    <a:pt x="2958007" y="3658349"/>
                    <a:pt x="2977959" y="3648798"/>
                  </a:cubicBezTo>
                  <a:cubicBezTo>
                    <a:pt x="2997911" y="3639261"/>
                    <a:pt x="3014776" y="3620985"/>
                    <a:pt x="3030435" y="3605212"/>
                  </a:cubicBezTo>
                  <a:cubicBezTo>
                    <a:pt x="3032531" y="3603117"/>
                    <a:pt x="3035071" y="3601593"/>
                    <a:pt x="3036557" y="3599726"/>
                  </a:cubicBezTo>
                  <a:cubicBezTo>
                    <a:pt x="3040037" y="3595319"/>
                    <a:pt x="3040341" y="3591521"/>
                    <a:pt x="3041243" y="3586365"/>
                  </a:cubicBezTo>
                  <a:cubicBezTo>
                    <a:pt x="3039236" y="3586606"/>
                    <a:pt x="3036633" y="3577691"/>
                    <a:pt x="3040240" y="3579025"/>
                  </a:cubicBezTo>
                  <a:cubicBezTo>
                    <a:pt x="3040621" y="3577932"/>
                    <a:pt x="3038132" y="3577996"/>
                    <a:pt x="3038944" y="3577005"/>
                  </a:cubicBezTo>
                  <a:cubicBezTo>
                    <a:pt x="3041599" y="3573805"/>
                    <a:pt x="3045129" y="3573462"/>
                    <a:pt x="3048838" y="3570973"/>
                  </a:cubicBezTo>
                  <a:cubicBezTo>
                    <a:pt x="3052559" y="3568496"/>
                    <a:pt x="3057664" y="3568141"/>
                    <a:pt x="3062401" y="3568052"/>
                  </a:cubicBezTo>
                  <a:cubicBezTo>
                    <a:pt x="3064116" y="3568026"/>
                    <a:pt x="3064903" y="3565804"/>
                    <a:pt x="3066529" y="3565029"/>
                  </a:cubicBezTo>
                  <a:cubicBezTo>
                    <a:pt x="3068142" y="3564242"/>
                    <a:pt x="3071113" y="3563531"/>
                    <a:pt x="3072879" y="3563416"/>
                  </a:cubicBezTo>
                  <a:cubicBezTo>
                    <a:pt x="3078975" y="3563023"/>
                    <a:pt x="3084956" y="3565131"/>
                    <a:pt x="3090786" y="3564242"/>
                  </a:cubicBezTo>
                  <a:cubicBezTo>
                    <a:pt x="3096628" y="3563340"/>
                    <a:pt x="3101378" y="3561105"/>
                    <a:pt x="3107194" y="3560279"/>
                  </a:cubicBezTo>
                  <a:cubicBezTo>
                    <a:pt x="3113011" y="3559441"/>
                    <a:pt x="3118180" y="3561753"/>
                    <a:pt x="3123565" y="3557752"/>
                  </a:cubicBezTo>
                  <a:cubicBezTo>
                    <a:pt x="3128949" y="3553739"/>
                    <a:pt x="3131946" y="3545903"/>
                    <a:pt x="3136582" y="3540760"/>
                  </a:cubicBezTo>
                  <a:cubicBezTo>
                    <a:pt x="3141205" y="3535603"/>
                    <a:pt x="3148736" y="3532200"/>
                    <a:pt x="3152089" y="3526129"/>
                  </a:cubicBezTo>
                  <a:cubicBezTo>
                    <a:pt x="3157397" y="3516566"/>
                    <a:pt x="3152584" y="3507016"/>
                    <a:pt x="3150133" y="3498011"/>
                  </a:cubicBezTo>
                  <a:cubicBezTo>
                    <a:pt x="3147694" y="3489007"/>
                    <a:pt x="3147694" y="3481438"/>
                    <a:pt x="3148063" y="3472865"/>
                  </a:cubicBezTo>
                  <a:cubicBezTo>
                    <a:pt x="3148418" y="3464306"/>
                    <a:pt x="3151695" y="3458044"/>
                    <a:pt x="3153536" y="3449789"/>
                  </a:cubicBezTo>
                  <a:cubicBezTo>
                    <a:pt x="3153956" y="3447910"/>
                    <a:pt x="3152698" y="3446678"/>
                    <a:pt x="3153981" y="3444024"/>
                  </a:cubicBezTo>
                  <a:cubicBezTo>
                    <a:pt x="3155264" y="3441382"/>
                    <a:pt x="3158223" y="3437420"/>
                    <a:pt x="3162185" y="3436861"/>
                  </a:cubicBezTo>
                  <a:cubicBezTo>
                    <a:pt x="3166148" y="3436302"/>
                    <a:pt x="3166325" y="3440303"/>
                    <a:pt x="3168421" y="3442868"/>
                  </a:cubicBezTo>
                  <a:cubicBezTo>
                    <a:pt x="3170529" y="3445433"/>
                    <a:pt x="3171494" y="3443249"/>
                    <a:pt x="3173895" y="3441865"/>
                  </a:cubicBezTo>
                  <a:cubicBezTo>
                    <a:pt x="3176295" y="3440480"/>
                    <a:pt x="3177006" y="3438448"/>
                    <a:pt x="3180486" y="3437597"/>
                  </a:cubicBezTo>
                  <a:cubicBezTo>
                    <a:pt x="3188030" y="3435743"/>
                    <a:pt x="3198444" y="3438017"/>
                    <a:pt x="3206127" y="3436404"/>
                  </a:cubicBezTo>
                  <a:cubicBezTo>
                    <a:pt x="3213811" y="3434791"/>
                    <a:pt x="3218738" y="3430117"/>
                    <a:pt x="3224758" y="3426142"/>
                  </a:cubicBezTo>
                  <a:cubicBezTo>
                    <a:pt x="3230778" y="3422154"/>
                    <a:pt x="3235756" y="3419043"/>
                    <a:pt x="3242398" y="3416033"/>
                  </a:cubicBezTo>
                  <a:cubicBezTo>
                    <a:pt x="3245256" y="3414750"/>
                    <a:pt x="3247631" y="3412286"/>
                    <a:pt x="3251123" y="3411118"/>
                  </a:cubicBezTo>
                  <a:cubicBezTo>
                    <a:pt x="3254616" y="3409950"/>
                    <a:pt x="3257981" y="3410940"/>
                    <a:pt x="3262274" y="3411093"/>
                  </a:cubicBezTo>
                  <a:cubicBezTo>
                    <a:pt x="3269132" y="3411308"/>
                    <a:pt x="3279279" y="3408476"/>
                    <a:pt x="3285426" y="3406254"/>
                  </a:cubicBezTo>
                  <a:cubicBezTo>
                    <a:pt x="3291560" y="3404031"/>
                    <a:pt x="3299104" y="3402241"/>
                    <a:pt x="3303473" y="3400361"/>
                  </a:cubicBezTo>
                  <a:cubicBezTo>
                    <a:pt x="3307842" y="3398481"/>
                    <a:pt x="3307499" y="3399459"/>
                    <a:pt x="3310585" y="3399167"/>
                  </a:cubicBezTo>
                  <a:cubicBezTo>
                    <a:pt x="3313658" y="3398875"/>
                    <a:pt x="3315246" y="3397084"/>
                    <a:pt x="3317595" y="3396589"/>
                  </a:cubicBezTo>
                  <a:cubicBezTo>
                    <a:pt x="3319945" y="3396081"/>
                    <a:pt x="3320046" y="3397478"/>
                    <a:pt x="3322078" y="3396081"/>
                  </a:cubicBezTo>
                  <a:cubicBezTo>
                    <a:pt x="3324123" y="3394684"/>
                    <a:pt x="3325583" y="3391611"/>
                    <a:pt x="3327209" y="3389629"/>
                  </a:cubicBezTo>
                  <a:cubicBezTo>
                    <a:pt x="3328835" y="3387648"/>
                    <a:pt x="3330689" y="3386556"/>
                    <a:pt x="3332975" y="3385578"/>
                  </a:cubicBezTo>
                  <a:cubicBezTo>
                    <a:pt x="3335261" y="3384600"/>
                    <a:pt x="3337750" y="3383089"/>
                    <a:pt x="3340049" y="3382556"/>
                  </a:cubicBezTo>
                  <a:cubicBezTo>
                    <a:pt x="3342373" y="3382022"/>
                    <a:pt x="3344011" y="3382683"/>
                    <a:pt x="3346208" y="3381781"/>
                  </a:cubicBezTo>
                  <a:cubicBezTo>
                    <a:pt x="3348393" y="3380892"/>
                    <a:pt x="3349980" y="3378669"/>
                    <a:pt x="3350120" y="3376333"/>
                  </a:cubicBezTo>
                  <a:cubicBezTo>
                    <a:pt x="3350285" y="3374009"/>
                    <a:pt x="3347669" y="3373869"/>
                    <a:pt x="3347186" y="3372002"/>
                  </a:cubicBezTo>
                  <a:cubicBezTo>
                    <a:pt x="3345967" y="3367417"/>
                    <a:pt x="3352876" y="3367836"/>
                    <a:pt x="3355073" y="3366350"/>
                  </a:cubicBezTo>
                  <a:cubicBezTo>
                    <a:pt x="3357270" y="3364852"/>
                    <a:pt x="3357867" y="3361690"/>
                    <a:pt x="3359251" y="3360597"/>
                  </a:cubicBezTo>
                  <a:cubicBezTo>
                    <a:pt x="3360635" y="3359531"/>
                    <a:pt x="3360597" y="3360381"/>
                    <a:pt x="3361512" y="3359683"/>
                  </a:cubicBezTo>
                  <a:cubicBezTo>
                    <a:pt x="3369335" y="3353638"/>
                    <a:pt x="3371735" y="3340125"/>
                    <a:pt x="3372853" y="3332175"/>
                  </a:cubicBezTo>
                  <a:cubicBezTo>
                    <a:pt x="3373970" y="3324225"/>
                    <a:pt x="3371723" y="3320249"/>
                    <a:pt x="3374402" y="3314153"/>
                  </a:cubicBezTo>
                  <a:cubicBezTo>
                    <a:pt x="3377082" y="3308070"/>
                    <a:pt x="3383406" y="3306381"/>
                    <a:pt x="3385273" y="3300183"/>
                  </a:cubicBezTo>
                  <a:cubicBezTo>
                    <a:pt x="3388448" y="3289617"/>
                    <a:pt x="3386632" y="3280448"/>
                    <a:pt x="3393782" y="3270808"/>
                  </a:cubicBezTo>
                  <a:cubicBezTo>
                    <a:pt x="3395738" y="3268179"/>
                    <a:pt x="3402101" y="3265919"/>
                    <a:pt x="3403688" y="3261791"/>
                  </a:cubicBezTo>
                  <a:cubicBezTo>
                    <a:pt x="3405263" y="3257651"/>
                    <a:pt x="3403422" y="3251149"/>
                    <a:pt x="3401669" y="3247580"/>
                  </a:cubicBezTo>
                  <a:cubicBezTo>
                    <a:pt x="3398596" y="3241357"/>
                    <a:pt x="3392436" y="3239020"/>
                    <a:pt x="3389350" y="3233572"/>
                  </a:cubicBezTo>
                  <a:cubicBezTo>
                    <a:pt x="3386251" y="3228124"/>
                    <a:pt x="3390468" y="3225292"/>
                    <a:pt x="3390607" y="3219551"/>
                  </a:cubicBezTo>
                  <a:cubicBezTo>
                    <a:pt x="3390760" y="3213798"/>
                    <a:pt x="3386480" y="3208794"/>
                    <a:pt x="3387242" y="3202266"/>
                  </a:cubicBezTo>
                  <a:cubicBezTo>
                    <a:pt x="3387509" y="3199930"/>
                    <a:pt x="3390252" y="3196932"/>
                    <a:pt x="3391293" y="3193884"/>
                  </a:cubicBezTo>
                  <a:cubicBezTo>
                    <a:pt x="3392347" y="3190824"/>
                    <a:pt x="3392703" y="3185756"/>
                    <a:pt x="3393821" y="3182315"/>
                  </a:cubicBezTo>
                  <a:cubicBezTo>
                    <a:pt x="3394925" y="3178886"/>
                    <a:pt x="3398138" y="3177260"/>
                    <a:pt x="3399612" y="3173907"/>
                  </a:cubicBezTo>
                  <a:cubicBezTo>
                    <a:pt x="3401098" y="3170554"/>
                    <a:pt x="3398011" y="3168167"/>
                    <a:pt x="3397148" y="3164916"/>
                  </a:cubicBezTo>
                  <a:cubicBezTo>
                    <a:pt x="3396272" y="3161677"/>
                    <a:pt x="3399154" y="3158578"/>
                    <a:pt x="3400907" y="3156508"/>
                  </a:cubicBezTo>
                  <a:cubicBezTo>
                    <a:pt x="3405974" y="3150489"/>
                    <a:pt x="3409124" y="3145536"/>
                    <a:pt x="3407587" y="3137865"/>
                  </a:cubicBezTo>
                  <a:cubicBezTo>
                    <a:pt x="3406063" y="3130194"/>
                    <a:pt x="3401758" y="3125177"/>
                    <a:pt x="3403434" y="3117075"/>
                  </a:cubicBezTo>
                  <a:cubicBezTo>
                    <a:pt x="3404488" y="3111957"/>
                    <a:pt x="3406559" y="3108439"/>
                    <a:pt x="3409251" y="3103079"/>
                  </a:cubicBezTo>
                  <a:cubicBezTo>
                    <a:pt x="3411943" y="3097720"/>
                    <a:pt x="3417036" y="3091192"/>
                    <a:pt x="3419538" y="3084804"/>
                  </a:cubicBezTo>
                  <a:cubicBezTo>
                    <a:pt x="3420529" y="3082251"/>
                    <a:pt x="3421151" y="3076740"/>
                    <a:pt x="3423272" y="3074809"/>
                  </a:cubicBezTo>
                  <a:cubicBezTo>
                    <a:pt x="3425405" y="3072879"/>
                    <a:pt x="3426320" y="3074797"/>
                    <a:pt x="3428492" y="3073857"/>
                  </a:cubicBezTo>
                  <a:cubicBezTo>
                    <a:pt x="3433965" y="3071495"/>
                    <a:pt x="3438067" y="3068688"/>
                    <a:pt x="3441712" y="3063621"/>
                  </a:cubicBezTo>
                  <a:cubicBezTo>
                    <a:pt x="3449027" y="3053461"/>
                    <a:pt x="3454400" y="3041434"/>
                    <a:pt x="3461042" y="3030778"/>
                  </a:cubicBezTo>
                  <a:cubicBezTo>
                    <a:pt x="3464305" y="3025533"/>
                    <a:pt x="3468052" y="3021101"/>
                    <a:pt x="3473119" y="3017837"/>
                  </a:cubicBezTo>
                  <a:cubicBezTo>
                    <a:pt x="3474897" y="3016681"/>
                    <a:pt x="3477767" y="3018205"/>
                    <a:pt x="3479063" y="3017291"/>
                  </a:cubicBezTo>
                  <a:cubicBezTo>
                    <a:pt x="3482848" y="3014624"/>
                    <a:pt x="3484498" y="3011373"/>
                    <a:pt x="3487724" y="3008388"/>
                  </a:cubicBezTo>
                  <a:cubicBezTo>
                    <a:pt x="3512286" y="2985541"/>
                    <a:pt x="3529050" y="2956280"/>
                    <a:pt x="3553091" y="2932874"/>
                  </a:cubicBezTo>
                  <a:cubicBezTo>
                    <a:pt x="3562223" y="2923997"/>
                    <a:pt x="3571290" y="2915145"/>
                    <a:pt x="3581933" y="2907804"/>
                  </a:cubicBezTo>
                  <a:cubicBezTo>
                    <a:pt x="3596424" y="2897797"/>
                    <a:pt x="3615601" y="2891332"/>
                    <a:pt x="3627996" y="2879001"/>
                  </a:cubicBezTo>
                  <a:cubicBezTo>
                    <a:pt x="3637394" y="2869641"/>
                    <a:pt x="3639070" y="2855734"/>
                    <a:pt x="3648659" y="2847860"/>
                  </a:cubicBezTo>
                  <a:cubicBezTo>
                    <a:pt x="3658234" y="2839999"/>
                    <a:pt x="3667594" y="2836837"/>
                    <a:pt x="3675976" y="2827985"/>
                  </a:cubicBezTo>
                  <a:cubicBezTo>
                    <a:pt x="3679685" y="2824073"/>
                    <a:pt x="3684460" y="2819095"/>
                    <a:pt x="3686898" y="2814370"/>
                  </a:cubicBezTo>
                  <a:cubicBezTo>
                    <a:pt x="3689337" y="2809646"/>
                    <a:pt x="3690289" y="2804883"/>
                    <a:pt x="3693147" y="2800896"/>
                  </a:cubicBezTo>
                  <a:cubicBezTo>
                    <a:pt x="3696017" y="2796895"/>
                    <a:pt x="3700043" y="2795193"/>
                    <a:pt x="3701846" y="2790621"/>
                  </a:cubicBezTo>
                  <a:cubicBezTo>
                    <a:pt x="3703637" y="2786049"/>
                    <a:pt x="3702761" y="2780322"/>
                    <a:pt x="3705136" y="2776004"/>
                  </a:cubicBezTo>
                  <a:cubicBezTo>
                    <a:pt x="3707510" y="2771686"/>
                    <a:pt x="3711943" y="2770530"/>
                    <a:pt x="3713772" y="2765780"/>
                  </a:cubicBezTo>
                  <a:cubicBezTo>
                    <a:pt x="3723106" y="2741561"/>
                    <a:pt x="3737102" y="2719044"/>
                    <a:pt x="3749294" y="2696349"/>
                  </a:cubicBezTo>
                  <a:cubicBezTo>
                    <a:pt x="3754005" y="2687599"/>
                    <a:pt x="3754488" y="2678595"/>
                    <a:pt x="3756888" y="2669514"/>
                  </a:cubicBezTo>
                  <a:cubicBezTo>
                    <a:pt x="3758247" y="2664409"/>
                    <a:pt x="3762730" y="2660637"/>
                    <a:pt x="3764356" y="2656255"/>
                  </a:cubicBezTo>
                  <a:cubicBezTo>
                    <a:pt x="3765981" y="2651861"/>
                    <a:pt x="3763784" y="2648800"/>
                    <a:pt x="3763162" y="2645181"/>
                  </a:cubicBezTo>
                  <a:cubicBezTo>
                    <a:pt x="3762552" y="2641561"/>
                    <a:pt x="3764699" y="2639237"/>
                    <a:pt x="3764330" y="2636189"/>
                  </a:cubicBezTo>
                  <a:cubicBezTo>
                    <a:pt x="3763962" y="2633129"/>
                    <a:pt x="3760546" y="2632646"/>
                    <a:pt x="3760952" y="2629560"/>
                  </a:cubicBezTo>
                  <a:cubicBezTo>
                    <a:pt x="3761346" y="2626448"/>
                    <a:pt x="3764381" y="2625318"/>
                    <a:pt x="3766400" y="2623172"/>
                  </a:cubicBezTo>
                  <a:cubicBezTo>
                    <a:pt x="3768420" y="2621026"/>
                    <a:pt x="3767518" y="2616796"/>
                    <a:pt x="3765423" y="2615844"/>
                  </a:cubicBezTo>
                  <a:cubicBezTo>
                    <a:pt x="3763327" y="2614891"/>
                    <a:pt x="3763352" y="2615526"/>
                    <a:pt x="3761752" y="2614625"/>
                  </a:cubicBezTo>
                  <a:cubicBezTo>
                    <a:pt x="3760152" y="2613710"/>
                    <a:pt x="3760889" y="2612694"/>
                    <a:pt x="3758399" y="2612478"/>
                  </a:cubicBezTo>
                  <a:cubicBezTo>
                    <a:pt x="3755910" y="2612263"/>
                    <a:pt x="3753345" y="2610980"/>
                    <a:pt x="3750589" y="2613571"/>
                  </a:cubicBezTo>
                  <a:cubicBezTo>
                    <a:pt x="3747808" y="2616149"/>
                    <a:pt x="3745865" y="2621368"/>
                    <a:pt x="3741889" y="2623489"/>
                  </a:cubicBezTo>
                  <a:cubicBezTo>
                    <a:pt x="3737914" y="2625598"/>
                    <a:pt x="3732682" y="2624175"/>
                    <a:pt x="3728364" y="2624772"/>
                  </a:cubicBezTo>
                  <a:cubicBezTo>
                    <a:pt x="3724059" y="2625369"/>
                    <a:pt x="3721493" y="2629763"/>
                    <a:pt x="3717531" y="2630614"/>
                  </a:cubicBezTo>
                  <a:cubicBezTo>
                    <a:pt x="3708298" y="2632633"/>
                    <a:pt x="3700310" y="2627299"/>
                    <a:pt x="3691026" y="2629395"/>
                  </a:cubicBezTo>
                  <a:cubicBezTo>
                    <a:pt x="3687660" y="2630157"/>
                    <a:pt x="3685984" y="2632887"/>
                    <a:pt x="3681869" y="2633383"/>
                  </a:cubicBezTo>
                  <a:cubicBezTo>
                    <a:pt x="3677742" y="2633865"/>
                    <a:pt x="3671569" y="2632113"/>
                    <a:pt x="3667086" y="2633167"/>
                  </a:cubicBezTo>
                  <a:cubicBezTo>
                    <a:pt x="3662591" y="2634208"/>
                    <a:pt x="3660076" y="2639771"/>
                    <a:pt x="3655847" y="2640850"/>
                  </a:cubicBezTo>
                  <a:cubicBezTo>
                    <a:pt x="3651605" y="2641942"/>
                    <a:pt x="3646957" y="2639288"/>
                    <a:pt x="3643299" y="2639606"/>
                  </a:cubicBezTo>
                  <a:cubicBezTo>
                    <a:pt x="3639642" y="2639923"/>
                    <a:pt x="3638207" y="2641473"/>
                    <a:pt x="3635260" y="2642476"/>
                  </a:cubicBezTo>
                  <a:cubicBezTo>
                    <a:pt x="3632339" y="2643479"/>
                    <a:pt x="3630726" y="2642654"/>
                    <a:pt x="3627869" y="2642095"/>
                  </a:cubicBezTo>
                  <a:cubicBezTo>
                    <a:pt x="3622421" y="2641028"/>
                    <a:pt x="3619334" y="2645117"/>
                    <a:pt x="3614851" y="2647467"/>
                  </a:cubicBezTo>
                  <a:cubicBezTo>
                    <a:pt x="3613797" y="2648013"/>
                    <a:pt x="3612388" y="2647556"/>
                    <a:pt x="3611435" y="2648102"/>
                  </a:cubicBezTo>
                  <a:cubicBezTo>
                    <a:pt x="3610457" y="2648648"/>
                    <a:pt x="3610559" y="2649931"/>
                    <a:pt x="3609721" y="2650426"/>
                  </a:cubicBezTo>
                  <a:cubicBezTo>
                    <a:pt x="3598875" y="2656890"/>
                    <a:pt x="3590696" y="2650731"/>
                    <a:pt x="3581869" y="2644470"/>
                  </a:cubicBezTo>
                  <a:cubicBezTo>
                    <a:pt x="3577729" y="2641511"/>
                    <a:pt x="3573233" y="2638399"/>
                    <a:pt x="3570744" y="2635364"/>
                  </a:cubicBezTo>
                  <a:cubicBezTo>
                    <a:pt x="3568255" y="2632316"/>
                    <a:pt x="3568611" y="2630182"/>
                    <a:pt x="3566947" y="2627883"/>
                  </a:cubicBezTo>
                  <a:cubicBezTo>
                    <a:pt x="3565283" y="2625585"/>
                    <a:pt x="3562083" y="2624543"/>
                    <a:pt x="3560825" y="2622994"/>
                  </a:cubicBezTo>
                  <a:cubicBezTo>
                    <a:pt x="3554920" y="2615717"/>
                    <a:pt x="3555644" y="2611577"/>
                    <a:pt x="3560178" y="2604236"/>
                  </a:cubicBezTo>
                  <a:cubicBezTo>
                    <a:pt x="3562527" y="2600413"/>
                    <a:pt x="3562489" y="2597797"/>
                    <a:pt x="3560533" y="2593975"/>
                  </a:cubicBezTo>
                  <a:cubicBezTo>
                    <a:pt x="3559721" y="2592374"/>
                    <a:pt x="3558705" y="2590673"/>
                    <a:pt x="3558031" y="2589314"/>
                  </a:cubicBezTo>
                  <a:cubicBezTo>
                    <a:pt x="3557333" y="2587942"/>
                    <a:pt x="3556444" y="2587345"/>
                    <a:pt x="3555619" y="2586431"/>
                  </a:cubicBezTo>
                  <a:cubicBezTo>
                    <a:pt x="3546843" y="2576791"/>
                    <a:pt x="3536797" y="2568105"/>
                    <a:pt x="3527704" y="2559062"/>
                  </a:cubicBezTo>
                  <a:cubicBezTo>
                    <a:pt x="3524923" y="2556294"/>
                    <a:pt x="3524250" y="2554325"/>
                    <a:pt x="3520617" y="2552598"/>
                  </a:cubicBezTo>
                  <a:cubicBezTo>
                    <a:pt x="3516985" y="2550871"/>
                    <a:pt x="3512286" y="2547937"/>
                    <a:pt x="3510318" y="2544394"/>
                  </a:cubicBezTo>
                  <a:cubicBezTo>
                    <a:pt x="3508349" y="2540850"/>
                    <a:pt x="3507028" y="2537294"/>
                    <a:pt x="3504882" y="2534437"/>
                  </a:cubicBezTo>
                  <a:cubicBezTo>
                    <a:pt x="3495509" y="2521940"/>
                    <a:pt x="3478593" y="2517330"/>
                    <a:pt x="3467506" y="2508440"/>
                  </a:cubicBezTo>
                  <a:cubicBezTo>
                    <a:pt x="3451834" y="2495867"/>
                    <a:pt x="3451148" y="2481821"/>
                    <a:pt x="3445382" y="2464155"/>
                  </a:cubicBezTo>
                  <a:cubicBezTo>
                    <a:pt x="3444455" y="2461323"/>
                    <a:pt x="3443465" y="2457919"/>
                    <a:pt x="3442525" y="2454706"/>
                  </a:cubicBezTo>
                  <a:cubicBezTo>
                    <a:pt x="3441585" y="2451493"/>
                    <a:pt x="3441649" y="2448471"/>
                    <a:pt x="3439769" y="2445092"/>
                  </a:cubicBezTo>
                  <a:cubicBezTo>
                    <a:pt x="3437877" y="2441714"/>
                    <a:pt x="3435121" y="2437650"/>
                    <a:pt x="3432238" y="2434539"/>
                  </a:cubicBezTo>
                  <a:cubicBezTo>
                    <a:pt x="3429355" y="2431427"/>
                    <a:pt x="3427323" y="2428138"/>
                    <a:pt x="3423526" y="2425700"/>
                  </a:cubicBezTo>
                  <a:cubicBezTo>
                    <a:pt x="3419729" y="2423236"/>
                    <a:pt x="3416998" y="2421331"/>
                    <a:pt x="3414864" y="2416835"/>
                  </a:cubicBezTo>
                  <a:cubicBezTo>
                    <a:pt x="3412731" y="2412352"/>
                    <a:pt x="3409480" y="2410650"/>
                    <a:pt x="3404958" y="2408110"/>
                  </a:cubicBezTo>
                  <a:cubicBezTo>
                    <a:pt x="3400437" y="2405570"/>
                    <a:pt x="3396246" y="2402903"/>
                    <a:pt x="3394671" y="2397252"/>
                  </a:cubicBezTo>
                  <a:cubicBezTo>
                    <a:pt x="3393109" y="2391613"/>
                    <a:pt x="3394671" y="2383624"/>
                    <a:pt x="3394430" y="2378113"/>
                  </a:cubicBezTo>
                  <a:cubicBezTo>
                    <a:pt x="3394189" y="2372601"/>
                    <a:pt x="3391928" y="2370086"/>
                    <a:pt x="3390785" y="2365108"/>
                  </a:cubicBezTo>
                  <a:cubicBezTo>
                    <a:pt x="3388588" y="2355608"/>
                    <a:pt x="3390646" y="2345753"/>
                    <a:pt x="3386632" y="2336469"/>
                  </a:cubicBezTo>
                  <a:cubicBezTo>
                    <a:pt x="3384854" y="2332367"/>
                    <a:pt x="3381603" y="2330856"/>
                    <a:pt x="3380676" y="2325687"/>
                  </a:cubicBezTo>
                  <a:cubicBezTo>
                    <a:pt x="3379749" y="2320518"/>
                    <a:pt x="3381590" y="2314067"/>
                    <a:pt x="3378174" y="2308580"/>
                  </a:cubicBezTo>
                  <a:cubicBezTo>
                    <a:pt x="3376421" y="2305773"/>
                    <a:pt x="3370071" y="2302205"/>
                    <a:pt x="3366973" y="2301494"/>
                  </a:cubicBezTo>
                  <a:cubicBezTo>
                    <a:pt x="3360927" y="2300135"/>
                    <a:pt x="3357371" y="2304935"/>
                    <a:pt x="3351707" y="2302459"/>
                  </a:cubicBezTo>
                  <a:cubicBezTo>
                    <a:pt x="3342309" y="2298331"/>
                    <a:pt x="3339706" y="2286012"/>
                    <a:pt x="3342767" y="2277630"/>
                  </a:cubicBezTo>
                  <a:cubicBezTo>
                    <a:pt x="3344824" y="2272055"/>
                    <a:pt x="3348012" y="2272665"/>
                    <a:pt x="3348126" y="2267191"/>
                  </a:cubicBezTo>
                  <a:cubicBezTo>
                    <a:pt x="3348240" y="2261717"/>
                    <a:pt x="3345179" y="2258987"/>
                    <a:pt x="3341649" y="2254872"/>
                  </a:cubicBezTo>
                  <a:cubicBezTo>
                    <a:pt x="3334473" y="2246477"/>
                    <a:pt x="3328479" y="2236863"/>
                    <a:pt x="3321126" y="2228367"/>
                  </a:cubicBezTo>
                  <a:cubicBezTo>
                    <a:pt x="3317278" y="2223922"/>
                    <a:pt x="3315398" y="2218867"/>
                    <a:pt x="3313556" y="2213165"/>
                  </a:cubicBezTo>
                  <a:cubicBezTo>
                    <a:pt x="3312629" y="2210295"/>
                    <a:pt x="3312248" y="2207768"/>
                    <a:pt x="3310445" y="2204720"/>
                  </a:cubicBezTo>
                  <a:cubicBezTo>
                    <a:pt x="3308654" y="2201684"/>
                    <a:pt x="3303892" y="2199576"/>
                    <a:pt x="3301593" y="2196426"/>
                  </a:cubicBezTo>
                  <a:cubicBezTo>
                    <a:pt x="3299294" y="2193264"/>
                    <a:pt x="3298964" y="2188057"/>
                    <a:pt x="3297834" y="2184666"/>
                  </a:cubicBezTo>
                  <a:cubicBezTo>
                    <a:pt x="3294634" y="2174963"/>
                    <a:pt x="3293122" y="2166340"/>
                    <a:pt x="3287039" y="2157958"/>
                  </a:cubicBezTo>
                  <a:cubicBezTo>
                    <a:pt x="3276028" y="2142794"/>
                    <a:pt x="3261563" y="2130082"/>
                    <a:pt x="3253663" y="2112632"/>
                  </a:cubicBezTo>
                  <a:cubicBezTo>
                    <a:pt x="3251860" y="2108657"/>
                    <a:pt x="3252190" y="2103983"/>
                    <a:pt x="3251034" y="2099970"/>
                  </a:cubicBezTo>
                  <a:cubicBezTo>
                    <a:pt x="3259124" y="2098662"/>
                    <a:pt x="3262375" y="2110447"/>
                    <a:pt x="3265144" y="2114677"/>
                  </a:cubicBezTo>
                  <a:cubicBezTo>
                    <a:pt x="3267913" y="2118906"/>
                    <a:pt x="3270059" y="2118855"/>
                    <a:pt x="3271888" y="2122119"/>
                  </a:cubicBezTo>
                  <a:cubicBezTo>
                    <a:pt x="3273717" y="2125408"/>
                    <a:pt x="3273488" y="2128532"/>
                    <a:pt x="3275660" y="2131187"/>
                  </a:cubicBezTo>
                  <a:cubicBezTo>
                    <a:pt x="3277831" y="2133841"/>
                    <a:pt x="3279546" y="2133663"/>
                    <a:pt x="3282238" y="2136127"/>
                  </a:cubicBezTo>
                  <a:cubicBezTo>
                    <a:pt x="3284931" y="2138603"/>
                    <a:pt x="3286328" y="2142858"/>
                    <a:pt x="3288944" y="2146363"/>
                  </a:cubicBezTo>
                  <a:cubicBezTo>
                    <a:pt x="3291560" y="2149868"/>
                    <a:pt x="3295446" y="2159266"/>
                    <a:pt x="3301733" y="2155748"/>
                  </a:cubicBezTo>
                  <a:cubicBezTo>
                    <a:pt x="3308032" y="2152218"/>
                    <a:pt x="3305416" y="2140508"/>
                    <a:pt x="3306444" y="2134273"/>
                  </a:cubicBezTo>
                  <a:cubicBezTo>
                    <a:pt x="3307486" y="2128050"/>
                    <a:pt x="3310051" y="2122081"/>
                    <a:pt x="3311956" y="2116378"/>
                  </a:cubicBezTo>
                  <a:cubicBezTo>
                    <a:pt x="3312972" y="2113343"/>
                    <a:pt x="3314636" y="2110092"/>
                    <a:pt x="3317341" y="2113254"/>
                  </a:cubicBezTo>
                  <a:cubicBezTo>
                    <a:pt x="3317671" y="2113635"/>
                    <a:pt x="3317836" y="2114105"/>
                    <a:pt x="3317913" y="2115007"/>
                  </a:cubicBezTo>
                  <a:cubicBezTo>
                    <a:pt x="3318433" y="2120658"/>
                    <a:pt x="3319132" y="2125548"/>
                    <a:pt x="3317646" y="2131593"/>
                  </a:cubicBezTo>
                  <a:cubicBezTo>
                    <a:pt x="3316173" y="2137638"/>
                    <a:pt x="3310661" y="2147176"/>
                    <a:pt x="3320516" y="2148598"/>
                  </a:cubicBezTo>
                  <a:cubicBezTo>
                    <a:pt x="3325380" y="2149309"/>
                    <a:pt x="3328123" y="2148039"/>
                    <a:pt x="3330917" y="2153285"/>
                  </a:cubicBezTo>
                  <a:cubicBezTo>
                    <a:pt x="3338423" y="2167280"/>
                    <a:pt x="3350602" y="2178507"/>
                    <a:pt x="3358972" y="2192147"/>
                  </a:cubicBezTo>
                  <a:cubicBezTo>
                    <a:pt x="3363861" y="2200109"/>
                    <a:pt x="3364865" y="2210841"/>
                    <a:pt x="3370592" y="2218131"/>
                  </a:cubicBezTo>
                  <a:cubicBezTo>
                    <a:pt x="3376333" y="2225395"/>
                    <a:pt x="3385426" y="2226297"/>
                    <a:pt x="3388309" y="2235695"/>
                  </a:cubicBezTo>
                  <a:cubicBezTo>
                    <a:pt x="3389833" y="2240661"/>
                    <a:pt x="3384892" y="2243924"/>
                    <a:pt x="3388105" y="2249487"/>
                  </a:cubicBezTo>
                  <a:cubicBezTo>
                    <a:pt x="3391331" y="2255062"/>
                    <a:pt x="3396030" y="2256167"/>
                    <a:pt x="3403269" y="2259825"/>
                  </a:cubicBezTo>
                  <a:cubicBezTo>
                    <a:pt x="3410508" y="2263495"/>
                    <a:pt x="3422573" y="2270912"/>
                    <a:pt x="3426523" y="2279751"/>
                  </a:cubicBezTo>
                  <a:cubicBezTo>
                    <a:pt x="3428593" y="2284387"/>
                    <a:pt x="3426777" y="2288616"/>
                    <a:pt x="3427564" y="2293493"/>
                  </a:cubicBezTo>
                  <a:cubicBezTo>
                    <a:pt x="3428365" y="2298369"/>
                    <a:pt x="3431197" y="2301519"/>
                    <a:pt x="3435375" y="2304262"/>
                  </a:cubicBezTo>
                  <a:cubicBezTo>
                    <a:pt x="3437280" y="2305494"/>
                    <a:pt x="3437407" y="2305799"/>
                    <a:pt x="3437547" y="2308593"/>
                  </a:cubicBezTo>
                  <a:cubicBezTo>
                    <a:pt x="3437686" y="2311374"/>
                    <a:pt x="3436035" y="2314905"/>
                    <a:pt x="3435540" y="2318194"/>
                  </a:cubicBezTo>
                  <a:cubicBezTo>
                    <a:pt x="3435045" y="2321496"/>
                    <a:pt x="3434854" y="2322398"/>
                    <a:pt x="3435565" y="2326779"/>
                  </a:cubicBezTo>
                  <a:cubicBezTo>
                    <a:pt x="3436289" y="2331148"/>
                    <a:pt x="3436531" y="2335339"/>
                    <a:pt x="3438296" y="2341460"/>
                  </a:cubicBezTo>
                  <a:cubicBezTo>
                    <a:pt x="3445103" y="2365108"/>
                    <a:pt x="3466414" y="2382012"/>
                    <a:pt x="3484219" y="2397607"/>
                  </a:cubicBezTo>
                  <a:cubicBezTo>
                    <a:pt x="3499230" y="2410777"/>
                    <a:pt x="3505517" y="2429040"/>
                    <a:pt x="3515766" y="2443861"/>
                  </a:cubicBezTo>
                  <a:cubicBezTo>
                    <a:pt x="3526027" y="2458681"/>
                    <a:pt x="3535222" y="2467775"/>
                    <a:pt x="3539871" y="2484742"/>
                  </a:cubicBezTo>
                  <a:cubicBezTo>
                    <a:pt x="3540620" y="2487485"/>
                    <a:pt x="3541953" y="2489504"/>
                    <a:pt x="3542982" y="2492146"/>
                  </a:cubicBezTo>
                  <a:cubicBezTo>
                    <a:pt x="3543998" y="2494800"/>
                    <a:pt x="3543896" y="2497645"/>
                    <a:pt x="3544227" y="2500426"/>
                  </a:cubicBezTo>
                  <a:cubicBezTo>
                    <a:pt x="3536937" y="2510726"/>
                    <a:pt x="3539909" y="2518181"/>
                    <a:pt x="3544747" y="2529065"/>
                  </a:cubicBezTo>
                  <a:cubicBezTo>
                    <a:pt x="3546792" y="2533675"/>
                    <a:pt x="3548595" y="2539936"/>
                    <a:pt x="3551504" y="2543987"/>
                  </a:cubicBezTo>
                  <a:cubicBezTo>
                    <a:pt x="3554412" y="2548039"/>
                    <a:pt x="3559924" y="2548534"/>
                    <a:pt x="3561549" y="2553131"/>
                  </a:cubicBezTo>
                  <a:cubicBezTo>
                    <a:pt x="3563175" y="2557741"/>
                    <a:pt x="3557866" y="2557906"/>
                    <a:pt x="3556660" y="2561958"/>
                  </a:cubicBezTo>
                  <a:cubicBezTo>
                    <a:pt x="3555428" y="2566022"/>
                    <a:pt x="3559454" y="2569603"/>
                    <a:pt x="3561943" y="2572918"/>
                  </a:cubicBezTo>
                  <a:cubicBezTo>
                    <a:pt x="3564407" y="2576233"/>
                    <a:pt x="3562388" y="2581211"/>
                    <a:pt x="3564928" y="2584665"/>
                  </a:cubicBezTo>
                  <a:cubicBezTo>
                    <a:pt x="3572649" y="2595206"/>
                    <a:pt x="3587013" y="2585008"/>
                    <a:pt x="3595763" y="2582989"/>
                  </a:cubicBezTo>
                  <a:cubicBezTo>
                    <a:pt x="3604526" y="2580970"/>
                    <a:pt x="3605390" y="2583014"/>
                    <a:pt x="3612057" y="2576995"/>
                  </a:cubicBezTo>
                  <a:cubicBezTo>
                    <a:pt x="3618738" y="2570975"/>
                    <a:pt x="3624313" y="2565209"/>
                    <a:pt x="3634994" y="2565006"/>
                  </a:cubicBezTo>
                  <a:cubicBezTo>
                    <a:pt x="3640315" y="2564904"/>
                    <a:pt x="3649205" y="2564206"/>
                    <a:pt x="3653917" y="2561399"/>
                  </a:cubicBezTo>
                  <a:cubicBezTo>
                    <a:pt x="3658628" y="2558605"/>
                    <a:pt x="3660140" y="2554820"/>
                    <a:pt x="3665397" y="2554363"/>
                  </a:cubicBezTo>
                  <a:cubicBezTo>
                    <a:pt x="3670655" y="2553906"/>
                    <a:pt x="3672357" y="2555989"/>
                    <a:pt x="3677983" y="2553614"/>
                  </a:cubicBezTo>
                  <a:cubicBezTo>
                    <a:pt x="3683609" y="2551239"/>
                    <a:pt x="3693083" y="2549309"/>
                    <a:pt x="3697579" y="2544152"/>
                  </a:cubicBezTo>
                  <a:cubicBezTo>
                    <a:pt x="3706075" y="2534399"/>
                    <a:pt x="3713822" y="2529281"/>
                    <a:pt x="3726421" y="2527731"/>
                  </a:cubicBezTo>
                  <a:cubicBezTo>
                    <a:pt x="3731221" y="2527147"/>
                    <a:pt x="3734523" y="2527681"/>
                    <a:pt x="3738689" y="2525102"/>
                  </a:cubicBezTo>
                  <a:cubicBezTo>
                    <a:pt x="3742842" y="2522537"/>
                    <a:pt x="3746322" y="2517013"/>
                    <a:pt x="3751148" y="2515882"/>
                  </a:cubicBezTo>
                  <a:cubicBezTo>
                    <a:pt x="3755974" y="2514765"/>
                    <a:pt x="3760622" y="2516581"/>
                    <a:pt x="3764902" y="2514917"/>
                  </a:cubicBezTo>
                  <a:cubicBezTo>
                    <a:pt x="3769182" y="2513241"/>
                    <a:pt x="3769855" y="2510624"/>
                    <a:pt x="3773766" y="2508059"/>
                  </a:cubicBezTo>
                  <a:cubicBezTo>
                    <a:pt x="3777665" y="2505468"/>
                    <a:pt x="3781272" y="2504109"/>
                    <a:pt x="3785742" y="2500464"/>
                  </a:cubicBezTo>
                  <a:cubicBezTo>
                    <a:pt x="3790213" y="2496845"/>
                    <a:pt x="3794252" y="2491536"/>
                    <a:pt x="3799827" y="2487117"/>
                  </a:cubicBezTo>
                  <a:cubicBezTo>
                    <a:pt x="3805415" y="2482710"/>
                    <a:pt x="3813632" y="2477566"/>
                    <a:pt x="3820375" y="2473375"/>
                  </a:cubicBezTo>
                  <a:cubicBezTo>
                    <a:pt x="3824452" y="2470848"/>
                    <a:pt x="3830624" y="2465133"/>
                    <a:pt x="3835171" y="2464473"/>
                  </a:cubicBezTo>
                  <a:cubicBezTo>
                    <a:pt x="3842677" y="2463393"/>
                    <a:pt x="3847363" y="2470315"/>
                    <a:pt x="3854081" y="2466797"/>
                  </a:cubicBezTo>
                  <a:cubicBezTo>
                    <a:pt x="3860800" y="2463266"/>
                    <a:pt x="3856100" y="2455913"/>
                    <a:pt x="3859301" y="2450541"/>
                  </a:cubicBezTo>
                  <a:cubicBezTo>
                    <a:pt x="3865549" y="2440063"/>
                    <a:pt x="3875913" y="2447531"/>
                    <a:pt x="3884815" y="2441930"/>
                  </a:cubicBezTo>
                  <a:cubicBezTo>
                    <a:pt x="3893718" y="2436329"/>
                    <a:pt x="3885145" y="2422613"/>
                    <a:pt x="3893502" y="2415349"/>
                  </a:cubicBezTo>
                  <a:cubicBezTo>
                    <a:pt x="3896385" y="2412834"/>
                    <a:pt x="3901008" y="2413495"/>
                    <a:pt x="3905326" y="2413406"/>
                  </a:cubicBezTo>
                  <a:cubicBezTo>
                    <a:pt x="3909644" y="2413317"/>
                    <a:pt x="3915676" y="2413546"/>
                    <a:pt x="3919829" y="2410815"/>
                  </a:cubicBezTo>
                  <a:cubicBezTo>
                    <a:pt x="3921150" y="2409939"/>
                    <a:pt x="3921429" y="2408453"/>
                    <a:pt x="3921810" y="2406688"/>
                  </a:cubicBezTo>
                  <a:cubicBezTo>
                    <a:pt x="3922191" y="2404922"/>
                    <a:pt x="3921455" y="2403144"/>
                    <a:pt x="3920871" y="2401112"/>
                  </a:cubicBezTo>
                  <a:cubicBezTo>
                    <a:pt x="3918038" y="2391143"/>
                    <a:pt x="3919512" y="2383751"/>
                    <a:pt x="3926700" y="2375903"/>
                  </a:cubicBezTo>
                  <a:cubicBezTo>
                    <a:pt x="3928871" y="2373515"/>
                    <a:pt x="3932364" y="2374061"/>
                    <a:pt x="3934764" y="2371267"/>
                  </a:cubicBezTo>
                  <a:cubicBezTo>
                    <a:pt x="3937165" y="2368461"/>
                    <a:pt x="3936873" y="2364600"/>
                    <a:pt x="3939006" y="2360929"/>
                  </a:cubicBezTo>
                  <a:cubicBezTo>
                    <a:pt x="3944759" y="2351100"/>
                    <a:pt x="3952938" y="2343480"/>
                    <a:pt x="3957891" y="2332278"/>
                  </a:cubicBezTo>
                  <a:cubicBezTo>
                    <a:pt x="3960444" y="2326525"/>
                    <a:pt x="3964736" y="2315527"/>
                    <a:pt x="3960494" y="2309571"/>
                  </a:cubicBezTo>
                  <a:cubicBezTo>
                    <a:pt x="3958132" y="2306256"/>
                    <a:pt x="3955503" y="2306815"/>
                    <a:pt x="3952468" y="2305177"/>
                  </a:cubicBezTo>
                  <a:cubicBezTo>
                    <a:pt x="3943743" y="2300503"/>
                    <a:pt x="3943578" y="2285339"/>
                    <a:pt x="3937419" y="2280158"/>
                  </a:cubicBezTo>
                  <a:cubicBezTo>
                    <a:pt x="3922902" y="2267953"/>
                    <a:pt x="3905097" y="2277021"/>
                    <a:pt x="3891102" y="2265172"/>
                  </a:cubicBezTo>
                  <a:cubicBezTo>
                    <a:pt x="3877119" y="2253322"/>
                    <a:pt x="3871607" y="2235771"/>
                    <a:pt x="3871277" y="2218169"/>
                  </a:cubicBezTo>
                  <a:cubicBezTo>
                    <a:pt x="3871150" y="2211336"/>
                    <a:pt x="3876624" y="2205240"/>
                    <a:pt x="3871099" y="2200643"/>
                  </a:cubicBezTo>
                  <a:cubicBezTo>
                    <a:pt x="3863301" y="2194140"/>
                    <a:pt x="3859326" y="2203526"/>
                    <a:pt x="3856126" y="2208961"/>
                  </a:cubicBezTo>
                  <a:cubicBezTo>
                    <a:pt x="3852913" y="2214422"/>
                    <a:pt x="3850982" y="2217966"/>
                    <a:pt x="3846931" y="2222550"/>
                  </a:cubicBezTo>
                  <a:cubicBezTo>
                    <a:pt x="3846194" y="2223389"/>
                    <a:pt x="3845483" y="2225052"/>
                    <a:pt x="3845026" y="2226437"/>
                  </a:cubicBezTo>
                  <a:cubicBezTo>
                    <a:pt x="3844569" y="2227833"/>
                    <a:pt x="3845102" y="2228811"/>
                    <a:pt x="3844163" y="2230501"/>
                  </a:cubicBezTo>
                  <a:cubicBezTo>
                    <a:pt x="3840911" y="2236444"/>
                    <a:pt x="3833253" y="2241613"/>
                    <a:pt x="3829037" y="2246528"/>
                  </a:cubicBezTo>
                  <a:cubicBezTo>
                    <a:pt x="3822369" y="2254338"/>
                    <a:pt x="3817683" y="2262657"/>
                    <a:pt x="3808196" y="2265972"/>
                  </a:cubicBezTo>
                  <a:cubicBezTo>
                    <a:pt x="3802519" y="2267940"/>
                    <a:pt x="3799268" y="2263063"/>
                    <a:pt x="3794671" y="2261946"/>
                  </a:cubicBezTo>
                  <a:cubicBezTo>
                    <a:pt x="3790086" y="2260841"/>
                    <a:pt x="3788130" y="2261654"/>
                    <a:pt x="3783380" y="2261120"/>
                  </a:cubicBezTo>
                  <a:cubicBezTo>
                    <a:pt x="3767696" y="2259355"/>
                    <a:pt x="3756025" y="2259025"/>
                    <a:pt x="3749636" y="2241804"/>
                  </a:cubicBezTo>
                  <a:cubicBezTo>
                    <a:pt x="3747401" y="2235784"/>
                    <a:pt x="3746525" y="2226703"/>
                    <a:pt x="3745750" y="2219464"/>
                  </a:cubicBezTo>
                  <a:cubicBezTo>
                    <a:pt x="3744975" y="2212238"/>
                    <a:pt x="3748544" y="2200960"/>
                    <a:pt x="3736327" y="2204948"/>
                  </a:cubicBezTo>
                  <a:cubicBezTo>
                    <a:pt x="3732479" y="2206218"/>
                    <a:pt x="3732047" y="2218194"/>
                    <a:pt x="3727691" y="2219909"/>
                  </a:cubicBezTo>
                  <a:cubicBezTo>
                    <a:pt x="3708806" y="2227287"/>
                    <a:pt x="3708806" y="2193505"/>
                    <a:pt x="3705682" y="2183828"/>
                  </a:cubicBezTo>
                  <a:cubicBezTo>
                    <a:pt x="3702545" y="2174151"/>
                    <a:pt x="3695750" y="2174379"/>
                    <a:pt x="3690988" y="2168525"/>
                  </a:cubicBezTo>
                  <a:cubicBezTo>
                    <a:pt x="3688346" y="2165299"/>
                    <a:pt x="3687000" y="2166061"/>
                    <a:pt x="3685247" y="2162848"/>
                  </a:cubicBezTo>
                  <a:cubicBezTo>
                    <a:pt x="3683495" y="2159647"/>
                    <a:pt x="3685171" y="2156968"/>
                    <a:pt x="3682047" y="2153564"/>
                  </a:cubicBezTo>
                  <a:cubicBezTo>
                    <a:pt x="3681501" y="2152967"/>
                    <a:pt x="3677107" y="2151037"/>
                    <a:pt x="3675634" y="2149271"/>
                  </a:cubicBezTo>
                  <a:cubicBezTo>
                    <a:pt x="3674186" y="2147506"/>
                    <a:pt x="3670465" y="2143950"/>
                    <a:pt x="3669182" y="2141804"/>
                  </a:cubicBezTo>
                  <a:cubicBezTo>
                    <a:pt x="3667899" y="2139670"/>
                    <a:pt x="3667582" y="2136127"/>
                    <a:pt x="3666261" y="2134641"/>
                  </a:cubicBezTo>
                  <a:cubicBezTo>
                    <a:pt x="3659149" y="2126602"/>
                    <a:pt x="3644468" y="2120950"/>
                    <a:pt x="3644709" y="2109317"/>
                  </a:cubicBezTo>
                  <a:cubicBezTo>
                    <a:pt x="3644938" y="2097697"/>
                    <a:pt x="3658387" y="2092286"/>
                    <a:pt x="3667925" y="2092540"/>
                  </a:cubicBezTo>
                  <a:cubicBezTo>
                    <a:pt x="3685565" y="2093010"/>
                    <a:pt x="3696893" y="2103183"/>
                    <a:pt x="3709962" y="2113229"/>
                  </a:cubicBezTo>
                  <a:cubicBezTo>
                    <a:pt x="3712756" y="2115362"/>
                    <a:pt x="3716413" y="2118893"/>
                    <a:pt x="3717925" y="2121090"/>
                  </a:cubicBezTo>
                  <a:cubicBezTo>
                    <a:pt x="3719436" y="2123287"/>
                    <a:pt x="3719436" y="2127199"/>
                    <a:pt x="3720071" y="2128062"/>
                  </a:cubicBezTo>
                  <a:cubicBezTo>
                    <a:pt x="3723182" y="2132177"/>
                    <a:pt x="3728796" y="2134247"/>
                    <a:pt x="3731005" y="2137435"/>
                  </a:cubicBezTo>
                  <a:cubicBezTo>
                    <a:pt x="3733215" y="2140635"/>
                    <a:pt x="3731679" y="2142451"/>
                    <a:pt x="3732517" y="2145017"/>
                  </a:cubicBezTo>
                  <a:cubicBezTo>
                    <a:pt x="3733368" y="2147570"/>
                    <a:pt x="3732999" y="2149233"/>
                    <a:pt x="3734815" y="2150922"/>
                  </a:cubicBezTo>
                  <a:cubicBezTo>
                    <a:pt x="3744137" y="2159584"/>
                    <a:pt x="3757536" y="2157361"/>
                    <a:pt x="3768229" y="2162594"/>
                  </a:cubicBezTo>
                  <a:cubicBezTo>
                    <a:pt x="3782136" y="2169414"/>
                    <a:pt x="3791483" y="2183345"/>
                    <a:pt x="3805707" y="2188806"/>
                  </a:cubicBezTo>
                  <a:cubicBezTo>
                    <a:pt x="3819918" y="2194280"/>
                    <a:pt x="3827691" y="2188451"/>
                    <a:pt x="3841673" y="2184831"/>
                  </a:cubicBezTo>
                  <a:cubicBezTo>
                    <a:pt x="3864838" y="2178850"/>
                    <a:pt x="3875366" y="2191816"/>
                    <a:pt x="3892410" y="2206320"/>
                  </a:cubicBezTo>
                  <a:cubicBezTo>
                    <a:pt x="3926674" y="2235492"/>
                    <a:pt x="3967784" y="2236622"/>
                    <a:pt x="4011091" y="2240940"/>
                  </a:cubicBezTo>
                  <a:cubicBezTo>
                    <a:pt x="4017987" y="2241638"/>
                    <a:pt x="4023182" y="2243188"/>
                    <a:pt x="4030649" y="2241461"/>
                  </a:cubicBezTo>
                  <a:cubicBezTo>
                    <a:pt x="4038130" y="2239746"/>
                    <a:pt x="4042930" y="2232736"/>
                    <a:pt x="4051807" y="2230983"/>
                  </a:cubicBezTo>
                  <a:cubicBezTo>
                    <a:pt x="4060685" y="2229243"/>
                    <a:pt x="4069753" y="2234056"/>
                    <a:pt x="4080294" y="2233091"/>
                  </a:cubicBezTo>
                  <a:cubicBezTo>
                    <a:pt x="4090835" y="2232126"/>
                    <a:pt x="4100537" y="2225459"/>
                    <a:pt x="4113428" y="2228583"/>
                  </a:cubicBezTo>
                  <a:cubicBezTo>
                    <a:pt x="4119003" y="2229942"/>
                    <a:pt x="4138790" y="2243010"/>
                    <a:pt x="4140796" y="2247138"/>
                  </a:cubicBezTo>
                  <a:cubicBezTo>
                    <a:pt x="4148061" y="2262035"/>
                    <a:pt x="4137748" y="2274760"/>
                    <a:pt x="4151083" y="2284095"/>
                  </a:cubicBezTo>
                  <a:cubicBezTo>
                    <a:pt x="4158119" y="2289009"/>
                    <a:pt x="4165650" y="2279357"/>
                    <a:pt x="4173346" y="2283256"/>
                  </a:cubicBezTo>
                  <a:cubicBezTo>
                    <a:pt x="4178782" y="2286025"/>
                    <a:pt x="4181132" y="2293759"/>
                    <a:pt x="4185475" y="2297582"/>
                  </a:cubicBezTo>
                  <a:cubicBezTo>
                    <a:pt x="4189831" y="2301405"/>
                    <a:pt x="4192841" y="2301240"/>
                    <a:pt x="4198594" y="2301138"/>
                  </a:cubicBezTo>
                  <a:cubicBezTo>
                    <a:pt x="4204334" y="2301024"/>
                    <a:pt x="4215739" y="2297760"/>
                    <a:pt x="4215752" y="2306891"/>
                  </a:cubicBezTo>
                  <a:cubicBezTo>
                    <a:pt x="4215765" y="2311781"/>
                    <a:pt x="4207573" y="2310663"/>
                    <a:pt x="4205211" y="2311933"/>
                  </a:cubicBezTo>
                  <a:cubicBezTo>
                    <a:pt x="4202836" y="2313203"/>
                    <a:pt x="4203801" y="2316289"/>
                    <a:pt x="4202239" y="2316746"/>
                  </a:cubicBezTo>
                  <a:cubicBezTo>
                    <a:pt x="4197197" y="2318219"/>
                    <a:pt x="4194225" y="2314206"/>
                    <a:pt x="4190022" y="2313190"/>
                  </a:cubicBezTo>
                  <a:cubicBezTo>
                    <a:pt x="4185805" y="2312162"/>
                    <a:pt x="4182757" y="2314194"/>
                    <a:pt x="4184256" y="2318105"/>
                  </a:cubicBezTo>
                  <a:cubicBezTo>
                    <a:pt x="4185754" y="2322004"/>
                    <a:pt x="4190161" y="2325522"/>
                    <a:pt x="4192473" y="2327770"/>
                  </a:cubicBezTo>
                  <a:cubicBezTo>
                    <a:pt x="4194784" y="2330030"/>
                    <a:pt x="4195762" y="2330208"/>
                    <a:pt x="4197769" y="2331529"/>
                  </a:cubicBezTo>
                  <a:cubicBezTo>
                    <a:pt x="4202379" y="2334552"/>
                    <a:pt x="4204068" y="2338971"/>
                    <a:pt x="4207865" y="2342743"/>
                  </a:cubicBezTo>
                  <a:cubicBezTo>
                    <a:pt x="4211650" y="2346515"/>
                    <a:pt x="4216831" y="2349766"/>
                    <a:pt x="4220692" y="2353386"/>
                  </a:cubicBezTo>
                  <a:cubicBezTo>
                    <a:pt x="4224553" y="2357005"/>
                    <a:pt x="4227334" y="2360256"/>
                    <a:pt x="4232452" y="2361755"/>
                  </a:cubicBezTo>
                  <a:cubicBezTo>
                    <a:pt x="4234014" y="2362212"/>
                    <a:pt x="4234103" y="2361526"/>
                    <a:pt x="4236046" y="2360904"/>
                  </a:cubicBezTo>
                  <a:cubicBezTo>
                    <a:pt x="4237990" y="2360256"/>
                    <a:pt x="4239044" y="2361412"/>
                    <a:pt x="4242079" y="2360269"/>
                  </a:cubicBezTo>
                  <a:cubicBezTo>
                    <a:pt x="4255858" y="2355100"/>
                    <a:pt x="4275632" y="2341079"/>
                    <a:pt x="4282630" y="2361590"/>
                  </a:cubicBezTo>
                  <a:cubicBezTo>
                    <a:pt x="4283468" y="2364028"/>
                    <a:pt x="4284090" y="2366505"/>
                    <a:pt x="4284383" y="2369007"/>
                  </a:cubicBezTo>
                  <a:cubicBezTo>
                    <a:pt x="4284675" y="2371521"/>
                    <a:pt x="4281728" y="2374315"/>
                    <a:pt x="4281398" y="2376373"/>
                  </a:cubicBezTo>
                  <a:cubicBezTo>
                    <a:pt x="4281055" y="2378430"/>
                    <a:pt x="4282643" y="2383231"/>
                    <a:pt x="4282770" y="2383942"/>
                  </a:cubicBezTo>
                  <a:cubicBezTo>
                    <a:pt x="4284002" y="2390559"/>
                    <a:pt x="4285094" y="2395778"/>
                    <a:pt x="4286491" y="2401570"/>
                  </a:cubicBezTo>
                  <a:cubicBezTo>
                    <a:pt x="4289653" y="2414587"/>
                    <a:pt x="4292079" y="2427401"/>
                    <a:pt x="4295381" y="2440266"/>
                  </a:cubicBezTo>
                  <a:cubicBezTo>
                    <a:pt x="4296714" y="2445461"/>
                    <a:pt x="4299648" y="2449322"/>
                    <a:pt x="4300613" y="2454808"/>
                  </a:cubicBezTo>
                  <a:cubicBezTo>
                    <a:pt x="4301566" y="2460307"/>
                    <a:pt x="4300385" y="2467864"/>
                    <a:pt x="4302531" y="2473058"/>
                  </a:cubicBezTo>
                  <a:cubicBezTo>
                    <a:pt x="4304690" y="2478252"/>
                    <a:pt x="4306709" y="2480970"/>
                    <a:pt x="4307840" y="2486469"/>
                  </a:cubicBezTo>
                  <a:cubicBezTo>
                    <a:pt x="4308411" y="2489263"/>
                    <a:pt x="4307916" y="2491892"/>
                    <a:pt x="4308602" y="2495346"/>
                  </a:cubicBezTo>
                  <a:cubicBezTo>
                    <a:pt x="4313110" y="2518117"/>
                    <a:pt x="4331563" y="2534970"/>
                    <a:pt x="4340859" y="2555430"/>
                  </a:cubicBezTo>
                  <a:cubicBezTo>
                    <a:pt x="4343704" y="2561717"/>
                    <a:pt x="4339463" y="2568194"/>
                    <a:pt x="4340529" y="2573350"/>
                  </a:cubicBezTo>
                  <a:cubicBezTo>
                    <a:pt x="4342396" y="2582392"/>
                    <a:pt x="4345749" y="2585847"/>
                    <a:pt x="4349940" y="2593530"/>
                  </a:cubicBezTo>
                  <a:cubicBezTo>
                    <a:pt x="4356023" y="2604681"/>
                    <a:pt x="4363224" y="2613418"/>
                    <a:pt x="4369942" y="2625331"/>
                  </a:cubicBezTo>
                  <a:cubicBezTo>
                    <a:pt x="4378515" y="2640558"/>
                    <a:pt x="4383925" y="2659621"/>
                    <a:pt x="4385983" y="2677414"/>
                  </a:cubicBezTo>
                  <a:cubicBezTo>
                    <a:pt x="4386452" y="2681338"/>
                    <a:pt x="4387964" y="2685592"/>
                    <a:pt x="4389742" y="2688107"/>
                  </a:cubicBezTo>
                  <a:cubicBezTo>
                    <a:pt x="4391520" y="2690622"/>
                    <a:pt x="4392256" y="2690266"/>
                    <a:pt x="4393882" y="2692095"/>
                  </a:cubicBezTo>
                  <a:cubicBezTo>
                    <a:pt x="4395508" y="2693924"/>
                    <a:pt x="4395800" y="2694838"/>
                    <a:pt x="4397616" y="2697073"/>
                  </a:cubicBezTo>
                  <a:cubicBezTo>
                    <a:pt x="4399445" y="2699321"/>
                    <a:pt x="4403255" y="2702712"/>
                    <a:pt x="4406836" y="2702483"/>
                  </a:cubicBezTo>
                  <a:cubicBezTo>
                    <a:pt x="4410278" y="2702280"/>
                    <a:pt x="4413097" y="2701378"/>
                    <a:pt x="4415688" y="2700210"/>
                  </a:cubicBezTo>
                  <a:cubicBezTo>
                    <a:pt x="4452848" y="2538539"/>
                    <a:pt x="4472508" y="2370175"/>
                    <a:pt x="4472508" y="2197227"/>
                  </a:cubicBezTo>
                  <a:cubicBezTo>
                    <a:pt x="4472508" y="1638274"/>
                    <a:pt x="4267428" y="1127252"/>
                    <a:pt x="3928440" y="735215"/>
                  </a:cubicBezTo>
                  <a:close/>
                  <a:moveTo>
                    <a:pt x="2281389" y="1311135"/>
                  </a:moveTo>
                  <a:cubicBezTo>
                    <a:pt x="2279980" y="1309116"/>
                    <a:pt x="2278913" y="1307884"/>
                    <a:pt x="2279942" y="1306042"/>
                  </a:cubicBezTo>
                  <a:cubicBezTo>
                    <a:pt x="2280958" y="1304213"/>
                    <a:pt x="2281656" y="1304023"/>
                    <a:pt x="2280742" y="1302550"/>
                  </a:cubicBezTo>
                  <a:cubicBezTo>
                    <a:pt x="2279853" y="1301089"/>
                    <a:pt x="2277922" y="1300848"/>
                    <a:pt x="2277173" y="1299806"/>
                  </a:cubicBezTo>
                  <a:cubicBezTo>
                    <a:pt x="2276436" y="1298752"/>
                    <a:pt x="2276881" y="1298790"/>
                    <a:pt x="2276348" y="1297787"/>
                  </a:cubicBezTo>
                  <a:cubicBezTo>
                    <a:pt x="2275827" y="1296784"/>
                    <a:pt x="2275065" y="1295653"/>
                    <a:pt x="2274176" y="1294752"/>
                  </a:cubicBezTo>
                  <a:cubicBezTo>
                    <a:pt x="2273274" y="1293850"/>
                    <a:pt x="2272614" y="1293329"/>
                    <a:pt x="2272068" y="1291971"/>
                  </a:cubicBezTo>
                  <a:cubicBezTo>
                    <a:pt x="2271534" y="1290624"/>
                    <a:pt x="2271217" y="1288376"/>
                    <a:pt x="2269337" y="1288072"/>
                  </a:cubicBezTo>
                  <a:cubicBezTo>
                    <a:pt x="2267457" y="1287754"/>
                    <a:pt x="2266391" y="1287030"/>
                    <a:pt x="2264486" y="1288262"/>
                  </a:cubicBezTo>
                  <a:cubicBezTo>
                    <a:pt x="2262581" y="1289494"/>
                    <a:pt x="2259406" y="1291958"/>
                    <a:pt x="2257247" y="1290281"/>
                  </a:cubicBezTo>
                  <a:cubicBezTo>
                    <a:pt x="2255100" y="1288618"/>
                    <a:pt x="2253881" y="1286065"/>
                    <a:pt x="2251811" y="1285455"/>
                  </a:cubicBezTo>
                  <a:cubicBezTo>
                    <a:pt x="2249728" y="1284833"/>
                    <a:pt x="2248915" y="1285849"/>
                    <a:pt x="2247315" y="1285659"/>
                  </a:cubicBezTo>
                  <a:cubicBezTo>
                    <a:pt x="2245728" y="1285468"/>
                    <a:pt x="2245474" y="1284922"/>
                    <a:pt x="2243835" y="1285036"/>
                  </a:cubicBezTo>
                  <a:cubicBezTo>
                    <a:pt x="2242184" y="1285163"/>
                    <a:pt x="2240153" y="1286865"/>
                    <a:pt x="2238654" y="1287576"/>
                  </a:cubicBezTo>
                  <a:cubicBezTo>
                    <a:pt x="2237168" y="1288300"/>
                    <a:pt x="2236228" y="1288618"/>
                    <a:pt x="2234628" y="1288326"/>
                  </a:cubicBezTo>
                  <a:cubicBezTo>
                    <a:pt x="2233040" y="1288046"/>
                    <a:pt x="2231237" y="1285963"/>
                    <a:pt x="2229599" y="1286484"/>
                  </a:cubicBezTo>
                  <a:cubicBezTo>
                    <a:pt x="2227960" y="1286992"/>
                    <a:pt x="2228773" y="1288669"/>
                    <a:pt x="2227198" y="1289316"/>
                  </a:cubicBezTo>
                  <a:cubicBezTo>
                    <a:pt x="2225624" y="1289977"/>
                    <a:pt x="2224290" y="1288643"/>
                    <a:pt x="2222474" y="1289672"/>
                  </a:cubicBezTo>
                  <a:cubicBezTo>
                    <a:pt x="2220671" y="1290701"/>
                    <a:pt x="2223198" y="1293253"/>
                    <a:pt x="2221598" y="1295120"/>
                  </a:cubicBezTo>
                  <a:cubicBezTo>
                    <a:pt x="2219998" y="1296987"/>
                    <a:pt x="2212162" y="1300708"/>
                    <a:pt x="2213178" y="1303858"/>
                  </a:cubicBezTo>
                  <a:cubicBezTo>
                    <a:pt x="2214206" y="1307007"/>
                    <a:pt x="2215959" y="1305788"/>
                    <a:pt x="2218080" y="1305877"/>
                  </a:cubicBezTo>
                  <a:cubicBezTo>
                    <a:pt x="2220188" y="1305979"/>
                    <a:pt x="2225001" y="1304175"/>
                    <a:pt x="2225624" y="1306842"/>
                  </a:cubicBezTo>
                  <a:cubicBezTo>
                    <a:pt x="2226259" y="1309509"/>
                    <a:pt x="2223655" y="1310424"/>
                    <a:pt x="2221598" y="1311567"/>
                  </a:cubicBezTo>
                  <a:cubicBezTo>
                    <a:pt x="2219540" y="1312710"/>
                    <a:pt x="2215667" y="1312722"/>
                    <a:pt x="2213711" y="1314157"/>
                  </a:cubicBezTo>
                  <a:cubicBezTo>
                    <a:pt x="2211781" y="1315593"/>
                    <a:pt x="2210739" y="1316901"/>
                    <a:pt x="2208441" y="1317231"/>
                  </a:cubicBezTo>
                  <a:cubicBezTo>
                    <a:pt x="2206167" y="1317574"/>
                    <a:pt x="2203919" y="1316075"/>
                    <a:pt x="2201748" y="1316278"/>
                  </a:cubicBezTo>
                  <a:cubicBezTo>
                    <a:pt x="2199576" y="1316482"/>
                    <a:pt x="2197925" y="1317599"/>
                    <a:pt x="2195817" y="1316990"/>
                  </a:cubicBezTo>
                  <a:cubicBezTo>
                    <a:pt x="2193721" y="1316393"/>
                    <a:pt x="2191981" y="1313624"/>
                    <a:pt x="2189937" y="1313421"/>
                  </a:cubicBezTo>
                  <a:cubicBezTo>
                    <a:pt x="2182774" y="1312710"/>
                    <a:pt x="2183968" y="1317447"/>
                    <a:pt x="2185987" y="1322565"/>
                  </a:cubicBezTo>
                  <a:cubicBezTo>
                    <a:pt x="2179967" y="1322628"/>
                    <a:pt x="2183485" y="1327746"/>
                    <a:pt x="2183968" y="1330375"/>
                  </a:cubicBezTo>
                  <a:cubicBezTo>
                    <a:pt x="2185225" y="1337183"/>
                    <a:pt x="2180653" y="1336421"/>
                    <a:pt x="2177643" y="1340091"/>
                  </a:cubicBezTo>
                  <a:cubicBezTo>
                    <a:pt x="2174608" y="1343761"/>
                    <a:pt x="2179472" y="1345349"/>
                    <a:pt x="2181783" y="1345933"/>
                  </a:cubicBezTo>
                  <a:cubicBezTo>
                    <a:pt x="2187397" y="1347343"/>
                    <a:pt x="2191042" y="1345514"/>
                    <a:pt x="2192604" y="1352321"/>
                  </a:cubicBezTo>
                  <a:cubicBezTo>
                    <a:pt x="2193404" y="1355801"/>
                    <a:pt x="2191880" y="1361452"/>
                    <a:pt x="2189759" y="1364767"/>
                  </a:cubicBezTo>
                  <a:cubicBezTo>
                    <a:pt x="2187638" y="1368069"/>
                    <a:pt x="2182736" y="1369225"/>
                    <a:pt x="2179967" y="1371434"/>
                  </a:cubicBezTo>
                  <a:cubicBezTo>
                    <a:pt x="2172423" y="1377416"/>
                    <a:pt x="2167153" y="1383284"/>
                    <a:pt x="2166162" y="1392643"/>
                  </a:cubicBezTo>
                  <a:cubicBezTo>
                    <a:pt x="2165819" y="1395793"/>
                    <a:pt x="2168296" y="1397635"/>
                    <a:pt x="2169020" y="1399489"/>
                  </a:cubicBezTo>
                  <a:cubicBezTo>
                    <a:pt x="2169731" y="1401330"/>
                    <a:pt x="2172690" y="1405483"/>
                    <a:pt x="2172868" y="1405661"/>
                  </a:cubicBezTo>
                  <a:cubicBezTo>
                    <a:pt x="2177008" y="1410030"/>
                    <a:pt x="2176805" y="1405305"/>
                    <a:pt x="2180018" y="1405610"/>
                  </a:cubicBezTo>
                  <a:cubicBezTo>
                    <a:pt x="2183231" y="1405915"/>
                    <a:pt x="2182367" y="1406156"/>
                    <a:pt x="2185136" y="1408201"/>
                  </a:cubicBezTo>
                  <a:cubicBezTo>
                    <a:pt x="2187905" y="1410233"/>
                    <a:pt x="2188781" y="1414703"/>
                    <a:pt x="2193963" y="1412481"/>
                  </a:cubicBezTo>
                  <a:cubicBezTo>
                    <a:pt x="2195525" y="1411820"/>
                    <a:pt x="2196680" y="1411820"/>
                    <a:pt x="2199309" y="1411147"/>
                  </a:cubicBezTo>
                  <a:cubicBezTo>
                    <a:pt x="2201951" y="1410487"/>
                    <a:pt x="2207158" y="1407744"/>
                    <a:pt x="2209457" y="1405089"/>
                  </a:cubicBezTo>
                  <a:cubicBezTo>
                    <a:pt x="2215883" y="1407934"/>
                    <a:pt x="2221915" y="1399578"/>
                    <a:pt x="2226335" y="1397431"/>
                  </a:cubicBezTo>
                  <a:cubicBezTo>
                    <a:pt x="2234285" y="1393545"/>
                    <a:pt x="2244140" y="1392999"/>
                    <a:pt x="2251176" y="1391246"/>
                  </a:cubicBezTo>
                  <a:cubicBezTo>
                    <a:pt x="2258212" y="1389481"/>
                    <a:pt x="2257247" y="1384744"/>
                    <a:pt x="2261488" y="1381721"/>
                  </a:cubicBezTo>
                  <a:cubicBezTo>
                    <a:pt x="2265718" y="1378699"/>
                    <a:pt x="2261361" y="1376972"/>
                    <a:pt x="2263165" y="1373974"/>
                  </a:cubicBezTo>
                  <a:cubicBezTo>
                    <a:pt x="2264956" y="1370990"/>
                    <a:pt x="2269540" y="1369644"/>
                    <a:pt x="2270340" y="1366774"/>
                  </a:cubicBezTo>
                  <a:cubicBezTo>
                    <a:pt x="2271128" y="1363916"/>
                    <a:pt x="2269451" y="1362532"/>
                    <a:pt x="2269197" y="1360551"/>
                  </a:cubicBezTo>
                  <a:cubicBezTo>
                    <a:pt x="2268943" y="1358582"/>
                    <a:pt x="2268715" y="1358138"/>
                    <a:pt x="2268283" y="1356550"/>
                  </a:cubicBezTo>
                  <a:cubicBezTo>
                    <a:pt x="2267851" y="1354963"/>
                    <a:pt x="2266137" y="1354353"/>
                    <a:pt x="2266175" y="1352550"/>
                  </a:cubicBezTo>
                  <a:cubicBezTo>
                    <a:pt x="2266213" y="1350733"/>
                    <a:pt x="2269299" y="1349857"/>
                    <a:pt x="2268626" y="1347851"/>
                  </a:cubicBezTo>
                  <a:cubicBezTo>
                    <a:pt x="2267953" y="1345844"/>
                    <a:pt x="2265946" y="1343342"/>
                    <a:pt x="2266530" y="1341526"/>
                  </a:cubicBezTo>
                  <a:cubicBezTo>
                    <a:pt x="2267127" y="1339710"/>
                    <a:pt x="2268321" y="1340929"/>
                    <a:pt x="2268753" y="1339519"/>
                  </a:cubicBezTo>
                  <a:cubicBezTo>
                    <a:pt x="2269172" y="1338110"/>
                    <a:pt x="2268054" y="1337881"/>
                    <a:pt x="2268143" y="1336230"/>
                  </a:cubicBezTo>
                  <a:cubicBezTo>
                    <a:pt x="2268219" y="1334566"/>
                    <a:pt x="2269604" y="1333042"/>
                    <a:pt x="2270417" y="1331150"/>
                  </a:cubicBezTo>
                  <a:cubicBezTo>
                    <a:pt x="2271217" y="1329258"/>
                    <a:pt x="2271052" y="1325359"/>
                    <a:pt x="2272893" y="1323898"/>
                  </a:cubicBezTo>
                  <a:cubicBezTo>
                    <a:pt x="2274735" y="1322451"/>
                    <a:pt x="2277249" y="1321193"/>
                    <a:pt x="2278278" y="1319529"/>
                  </a:cubicBezTo>
                  <a:cubicBezTo>
                    <a:pt x="2279294" y="1317866"/>
                    <a:pt x="2277148" y="1317536"/>
                    <a:pt x="2278646" y="1316380"/>
                  </a:cubicBezTo>
                  <a:cubicBezTo>
                    <a:pt x="2280132" y="1315224"/>
                    <a:pt x="2282786" y="1313167"/>
                    <a:pt x="2281389" y="1311135"/>
                  </a:cubicBezTo>
                  <a:close/>
                  <a:moveTo>
                    <a:pt x="1150150" y="246748"/>
                  </a:moveTo>
                  <a:cubicBezTo>
                    <a:pt x="1152029" y="246722"/>
                    <a:pt x="1155014" y="247053"/>
                    <a:pt x="1156309" y="245249"/>
                  </a:cubicBezTo>
                  <a:cubicBezTo>
                    <a:pt x="1157617" y="243433"/>
                    <a:pt x="1157884" y="242722"/>
                    <a:pt x="1157096" y="240068"/>
                  </a:cubicBezTo>
                  <a:cubicBezTo>
                    <a:pt x="1156944" y="239572"/>
                    <a:pt x="1156639" y="239102"/>
                    <a:pt x="1156347" y="238633"/>
                  </a:cubicBezTo>
                  <a:cubicBezTo>
                    <a:pt x="1152169" y="240944"/>
                    <a:pt x="1148003" y="243281"/>
                    <a:pt x="1143838" y="245618"/>
                  </a:cubicBezTo>
                  <a:cubicBezTo>
                    <a:pt x="1144193" y="245605"/>
                    <a:pt x="1144473" y="245567"/>
                    <a:pt x="1144993" y="245630"/>
                  </a:cubicBezTo>
                  <a:cubicBezTo>
                    <a:pt x="1146657" y="245783"/>
                    <a:pt x="1148270" y="246773"/>
                    <a:pt x="1150150" y="246748"/>
                  </a:cubicBezTo>
                  <a:close/>
                  <a:moveTo>
                    <a:pt x="737400" y="2320378"/>
                  </a:moveTo>
                  <a:cubicBezTo>
                    <a:pt x="738809" y="2320899"/>
                    <a:pt x="740244" y="2322131"/>
                    <a:pt x="741108" y="2323312"/>
                  </a:cubicBezTo>
                  <a:cubicBezTo>
                    <a:pt x="744943" y="2328583"/>
                    <a:pt x="746277" y="2326779"/>
                    <a:pt x="751878" y="2324557"/>
                  </a:cubicBezTo>
                  <a:cubicBezTo>
                    <a:pt x="757478" y="2322347"/>
                    <a:pt x="764082" y="2323109"/>
                    <a:pt x="770026" y="2324557"/>
                  </a:cubicBezTo>
                  <a:cubicBezTo>
                    <a:pt x="772071" y="2325065"/>
                    <a:pt x="774064" y="2325433"/>
                    <a:pt x="776084" y="2325281"/>
                  </a:cubicBezTo>
                  <a:cubicBezTo>
                    <a:pt x="778103" y="2325116"/>
                    <a:pt x="778738" y="2323998"/>
                    <a:pt x="780846" y="2323515"/>
                  </a:cubicBezTo>
                  <a:cubicBezTo>
                    <a:pt x="782954" y="2323033"/>
                    <a:pt x="785723" y="2324506"/>
                    <a:pt x="787311" y="2326093"/>
                  </a:cubicBezTo>
                  <a:cubicBezTo>
                    <a:pt x="788885" y="2327681"/>
                    <a:pt x="790816" y="2328989"/>
                    <a:pt x="791743" y="2330945"/>
                  </a:cubicBezTo>
                  <a:cubicBezTo>
                    <a:pt x="794029" y="2335783"/>
                    <a:pt x="791768" y="2340571"/>
                    <a:pt x="798576" y="2341867"/>
                  </a:cubicBezTo>
                  <a:cubicBezTo>
                    <a:pt x="802093" y="2342540"/>
                    <a:pt x="807211" y="2336952"/>
                    <a:pt x="810018" y="2335225"/>
                  </a:cubicBezTo>
                  <a:cubicBezTo>
                    <a:pt x="819429" y="2329421"/>
                    <a:pt x="829513" y="2327478"/>
                    <a:pt x="837780" y="2320201"/>
                  </a:cubicBezTo>
                  <a:cubicBezTo>
                    <a:pt x="839927" y="2318308"/>
                    <a:pt x="841552" y="2317991"/>
                    <a:pt x="844499" y="2318092"/>
                  </a:cubicBezTo>
                  <a:cubicBezTo>
                    <a:pt x="847458" y="2318194"/>
                    <a:pt x="849833" y="2318143"/>
                    <a:pt x="853135" y="2318689"/>
                  </a:cubicBezTo>
                  <a:cubicBezTo>
                    <a:pt x="856437" y="2319248"/>
                    <a:pt x="858799" y="2320772"/>
                    <a:pt x="863053" y="2320925"/>
                  </a:cubicBezTo>
                  <a:cubicBezTo>
                    <a:pt x="867295" y="2321090"/>
                    <a:pt x="874915" y="2321979"/>
                    <a:pt x="876122" y="2315641"/>
                  </a:cubicBezTo>
                  <a:cubicBezTo>
                    <a:pt x="877341" y="2309304"/>
                    <a:pt x="869581" y="2306066"/>
                    <a:pt x="865657" y="2303678"/>
                  </a:cubicBezTo>
                  <a:cubicBezTo>
                    <a:pt x="861745" y="2301278"/>
                    <a:pt x="860450" y="2301316"/>
                    <a:pt x="858456" y="2297544"/>
                  </a:cubicBezTo>
                  <a:cubicBezTo>
                    <a:pt x="856462" y="2293785"/>
                    <a:pt x="859193" y="2289835"/>
                    <a:pt x="852919" y="2289670"/>
                  </a:cubicBezTo>
                  <a:cubicBezTo>
                    <a:pt x="850671" y="2289606"/>
                    <a:pt x="846874" y="2288908"/>
                    <a:pt x="845629" y="2286927"/>
                  </a:cubicBezTo>
                  <a:cubicBezTo>
                    <a:pt x="844372" y="2284933"/>
                    <a:pt x="845413" y="2284374"/>
                    <a:pt x="843419" y="2283079"/>
                  </a:cubicBezTo>
                  <a:cubicBezTo>
                    <a:pt x="841425" y="2281783"/>
                    <a:pt x="837285" y="2282177"/>
                    <a:pt x="835139" y="2281389"/>
                  </a:cubicBezTo>
                  <a:cubicBezTo>
                    <a:pt x="832992" y="2280589"/>
                    <a:pt x="833386" y="2279510"/>
                    <a:pt x="831037" y="2279040"/>
                  </a:cubicBezTo>
                  <a:cubicBezTo>
                    <a:pt x="828687" y="2278570"/>
                    <a:pt x="825423" y="2279040"/>
                    <a:pt x="822718" y="2278837"/>
                  </a:cubicBezTo>
                  <a:cubicBezTo>
                    <a:pt x="816838" y="2278405"/>
                    <a:pt x="812025" y="2279980"/>
                    <a:pt x="805827" y="2279764"/>
                  </a:cubicBezTo>
                  <a:cubicBezTo>
                    <a:pt x="799630" y="2279561"/>
                    <a:pt x="794461" y="2276259"/>
                    <a:pt x="787806" y="2274493"/>
                  </a:cubicBezTo>
                  <a:cubicBezTo>
                    <a:pt x="781138" y="2272728"/>
                    <a:pt x="769886" y="2271471"/>
                    <a:pt x="763422" y="2274150"/>
                  </a:cubicBezTo>
                  <a:cubicBezTo>
                    <a:pt x="753071" y="2278443"/>
                    <a:pt x="759967" y="2282278"/>
                    <a:pt x="766216" y="2285314"/>
                  </a:cubicBezTo>
                  <a:cubicBezTo>
                    <a:pt x="768616" y="2286469"/>
                    <a:pt x="771499" y="2287371"/>
                    <a:pt x="773125" y="2289263"/>
                  </a:cubicBezTo>
                  <a:cubicBezTo>
                    <a:pt x="774750" y="2291156"/>
                    <a:pt x="774700" y="2293505"/>
                    <a:pt x="774763" y="2295499"/>
                  </a:cubicBezTo>
                  <a:cubicBezTo>
                    <a:pt x="774979" y="2302865"/>
                    <a:pt x="778941" y="2306891"/>
                    <a:pt x="770966" y="2311641"/>
                  </a:cubicBezTo>
                  <a:cubicBezTo>
                    <a:pt x="768362" y="2313178"/>
                    <a:pt x="765746" y="2315629"/>
                    <a:pt x="760387" y="2314917"/>
                  </a:cubicBezTo>
                  <a:cubicBezTo>
                    <a:pt x="755053" y="2314206"/>
                    <a:pt x="732878" y="2305532"/>
                    <a:pt x="733831" y="2318461"/>
                  </a:cubicBezTo>
                  <a:cubicBezTo>
                    <a:pt x="733958" y="2320277"/>
                    <a:pt x="735990" y="2319858"/>
                    <a:pt x="737400" y="2320378"/>
                  </a:cubicBezTo>
                  <a:close/>
                  <a:moveTo>
                    <a:pt x="683298" y="2321191"/>
                  </a:moveTo>
                  <a:cubicBezTo>
                    <a:pt x="681012" y="2320937"/>
                    <a:pt x="680389" y="2320442"/>
                    <a:pt x="678535" y="2319159"/>
                  </a:cubicBezTo>
                  <a:cubicBezTo>
                    <a:pt x="676681" y="2317877"/>
                    <a:pt x="675068" y="2316060"/>
                    <a:pt x="672579" y="2315438"/>
                  </a:cubicBezTo>
                  <a:cubicBezTo>
                    <a:pt x="670090" y="2314790"/>
                    <a:pt x="666661" y="2316581"/>
                    <a:pt x="664311" y="2316772"/>
                  </a:cubicBezTo>
                  <a:cubicBezTo>
                    <a:pt x="661949" y="2316962"/>
                    <a:pt x="661809" y="2316149"/>
                    <a:pt x="659485" y="2315743"/>
                  </a:cubicBezTo>
                  <a:cubicBezTo>
                    <a:pt x="657161" y="2315324"/>
                    <a:pt x="653465" y="2314384"/>
                    <a:pt x="650849" y="2314994"/>
                  </a:cubicBezTo>
                  <a:cubicBezTo>
                    <a:pt x="641718" y="2317140"/>
                    <a:pt x="647090" y="2324862"/>
                    <a:pt x="652183" y="2328684"/>
                  </a:cubicBezTo>
                  <a:cubicBezTo>
                    <a:pt x="660323" y="2334780"/>
                    <a:pt x="666127" y="2337333"/>
                    <a:pt x="676706" y="2335682"/>
                  </a:cubicBezTo>
                  <a:cubicBezTo>
                    <a:pt x="680123" y="2335149"/>
                    <a:pt x="688200" y="2333015"/>
                    <a:pt x="690498" y="2330081"/>
                  </a:cubicBezTo>
                  <a:cubicBezTo>
                    <a:pt x="692784" y="2327135"/>
                    <a:pt x="691311" y="2326131"/>
                    <a:pt x="689876" y="2323833"/>
                  </a:cubicBezTo>
                  <a:cubicBezTo>
                    <a:pt x="688441" y="2321521"/>
                    <a:pt x="685571" y="2321445"/>
                    <a:pt x="683298" y="2321191"/>
                  </a:cubicBezTo>
                  <a:close/>
                  <a:moveTo>
                    <a:pt x="906678" y="425780"/>
                  </a:moveTo>
                  <a:cubicBezTo>
                    <a:pt x="907199" y="428510"/>
                    <a:pt x="913180" y="429196"/>
                    <a:pt x="915161" y="428942"/>
                  </a:cubicBezTo>
                  <a:cubicBezTo>
                    <a:pt x="926134" y="427469"/>
                    <a:pt x="932091" y="420408"/>
                    <a:pt x="941196" y="415391"/>
                  </a:cubicBezTo>
                  <a:cubicBezTo>
                    <a:pt x="948029" y="411619"/>
                    <a:pt x="950137" y="407035"/>
                    <a:pt x="959078" y="405790"/>
                  </a:cubicBezTo>
                  <a:cubicBezTo>
                    <a:pt x="964590" y="405028"/>
                    <a:pt x="974470" y="404672"/>
                    <a:pt x="980541" y="402031"/>
                  </a:cubicBezTo>
                  <a:cubicBezTo>
                    <a:pt x="981303" y="401700"/>
                    <a:pt x="982370" y="401307"/>
                    <a:pt x="983208" y="400850"/>
                  </a:cubicBezTo>
                  <a:cubicBezTo>
                    <a:pt x="988415" y="397979"/>
                    <a:pt x="994168" y="395490"/>
                    <a:pt x="998829" y="391807"/>
                  </a:cubicBezTo>
                  <a:cubicBezTo>
                    <a:pt x="1009916" y="383032"/>
                    <a:pt x="1017524" y="373189"/>
                    <a:pt x="1029398" y="364515"/>
                  </a:cubicBezTo>
                  <a:cubicBezTo>
                    <a:pt x="1034351" y="360883"/>
                    <a:pt x="1050289" y="356679"/>
                    <a:pt x="1046226" y="347230"/>
                  </a:cubicBezTo>
                  <a:cubicBezTo>
                    <a:pt x="1045375" y="345249"/>
                    <a:pt x="1046492" y="345325"/>
                    <a:pt x="1046797" y="343611"/>
                  </a:cubicBezTo>
                  <a:cubicBezTo>
                    <a:pt x="1047102" y="341922"/>
                    <a:pt x="1045743" y="342379"/>
                    <a:pt x="1044219" y="342290"/>
                  </a:cubicBezTo>
                  <a:cubicBezTo>
                    <a:pt x="1033462" y="341693"/>
                    <a:pt x="1023442" y="338188"/>
                    <a:pt x="1013764" y="333540"/>
                  </a:cubicBezTo>
                  <a:cubicBezTo>
                    <a:pt x="1012698" y="333032"/>
                    <a:pt x="1013282" y="332460"/>
                    <a:pt x="1012367" y="331863"/>
                  </a:cubicBezTo>
                  <a:cubicBezTo>
                    <a:pt x="1010577" y="330695"/>
                    <a:pt x="1007948" y="330276"/>
                    <a:pt x="1005268" y="330111"/>
                  </a:cubicBezTo>
                  <a:cubicBezTo>
                    <a:pt x="978153" y="348018"/>
                    <a:pt x="951458" y="366496"/>
                    <a:pt x="925194" y="385533"/>
                  </a:cubicBezTo>
                  <a:cubicBezTo>
                    <a:pt x="924369" y="387007"/>
                    <a:pt x="923874" y="388442"/>
                    <a:pt x="923124" y="389788"/>
                  </a:cubicBezTo>
                  <a:cubicBezTo>
                    <a:pt x="921753" y="392239"/>
                    <a:pt x="920978" y="391414"/>
                    <a:pt x="919886" y="392988"/>
                  </a:cubicBezTo>
                  <a:cubicBezTo>
                    <a:pt x="918794" y="394576"/>
                    <a:pt x="919987" y="396125"/>
                    <a:pt x="919949" y="397408"/>
                  </a:cubicBezTo>
                  <a:cubicBezTo>
                    <a:pt x="919721" y="405638"/>
                    <a:pt x="913104" y="408190"/>
                    <a:pt x="909015" y="414299"/>
                  </a:cubicBezTo>
                  <a:cubicBezTo>
                    <a:pt x="907910" y="415950"/>
                    <a:pt x="909827" y="416750"/>
                    <a:pt x="909485" y="418846"/>
                  </a:cubicBezTo>
                  <a:cubicBezTo>
                    <a:pt x="909142" y="420941"/>
                    <a:pt x="906170" y="423049"/>
                    <a:pt x="906678" y="425780"/>
                  </a:cubicBezTo>
                  <a:close/>
                  <a:moveTo>
                    <a:pt x="714794" y="2280361"/>
                  </a:moveTo>
                  <a:cubicBezTo>
                    <a:pt x="716038" y="2280018"/>
                    <a:pt x="716432" y="2278100"/>
                    <a:pt x="718159" y="2277325"/>
                  </a:cubicBezTo>
                  <a:cubicBezTo>
                    <a:pt x="719874" y="2276551"/>
                    <a:pt x="722058" y="2276335"/>
                    <a:pt x="724636" y="2275840"/>
                  </a:cubicBezTo>
                  <a:cubicBezTo>
                    <a:pt x="727240" y="2275357"/>
                    <a:pt x="732294" y="2273782"/>
                    <a:pt x="734961" y="2272969"/>
                  </a:cubicBezTo>
                  <a:cubicBezTo>
                    <a:pt x="737628" y="2272169"/>
                    <a:pt x="738543" y="2272449"/>
                    <a:pt x="739279" y="2269820"/>
                  </a:cubicBezTo>
                  <a:cubicBezTo>
                    <a:pt x="740016" y="2267191"/>
                    <a:pt x="738390" y="2265591"/>
                    <a:pt x="736714" y="2263940"/>
                  </a:cubicBezTo>
                  <a:cubicBezTo>
                    <a:pt x="735025" y="2262289"/>
                    <a:pt x="732878" y="2260219"/>
                    <a:pt x="731291" y="2258974"/>
                  </a:cubicBezTo>
                  <a:cubicBezTo>
                    <a:pt x="727506" y="2256015"/>
                    <a:pt x="722820" y="2256307"/>
                    <a:pt x="718985" y="2254377"/>
                  </a:cubicBezTo>
                  <a:cubicBezTo>
                    <a:pt x="715136" y="2252459"/>
                    <a:pt x="713409" y="2248928"/>
                    <a:pt x="710476" y="2246350"/>
                  </a:cubicBezTo>
                  <a:cubicBezTo>
                    <a:pt x="707529" y="2243785"/>
                    <a:pt x="705662" y="2242959"/>
                    <a:pt x="701725" y="2242515"/>
                  </a:cubicBezTo>
                  <a:cubicBezTo>
                    <a:pt x="700658" y="2242400"/>
                    <a:pt x="698322" y="2242947"/>
                    <a:pt x="697141" y="2242286"/>
                  </a:cubicBezTo>
                  <a:cubicBezTo>
                    <a:pt x="695972" y="2241638"/>
                    <a:pt x="695502" y="2239137"/>
                    <a:pt x="694626" y="2238667"/>
                  </a:cubicBezTo>
                  <a:cubicBezTo>
                    <a:pt x="691006" y="2236698"/>
                    <a:pt x="687743" y="2236762"/>
                    <a:pt x="684314" y="2234438"/>
                  </a:cubicBezTo>
                  <a:cubicBezTo>
                    <a:pt x="683259" y="2233726"/>
                    <a:pt x="683399" y="2231580"/>
                    <a:pt x="681888" y="2230704"/>
                  </a:cubicBezTo>
                  <a:cubicBezTo>
                    <a:pt x="680377" y="2229840"/>
                    <a:pt x="678218" y="2230196"/>
                    <a:pt x="676338" y="2229459"/>
                  </a:cubicBezTo>
                  <a:cubicBezTo>
                    <a:pt x="674446" y="2228710"/>
                    <a:pt x="673925" y="2226741"/>
                    <a:pt x="671461" y="2226056"/>
                  </a:cubicBezTo>
                  <a:cubicBezTo>
                    <a:pt x="668997" y="2225370"/>
                    <a:pt x="663422" y="2225662"/>
                    <a:pt x="661060" y="2224671"/>
                  </a:cubicBezTo>
                  <a:cubicBezTo>
                    <a:pt x="658685" y="2223681"/>
                    <a:pt x="657009" y="2220772"/>
                    <a:pt x="655967" y="2219706"/>
                  </a:cubicBezTo>
                  <a:cubicBezTo>
                    <a:pt x="653148" y="2216797"/>
                    <a:pt x="650366" y="2215375"/>
                    <a:pt x="647573" y="2213635"/>
                  </a:cubicBezTo>
                  <a:cubicBezTo>
                    <a:pt x="644778" y="2211895"/>
                    <a:pt x="643889" y="2209723"/>
                    <a:pt x="641108" y="2208441"/>
                  </a:cubicBezTo>
                  <a:cubicBezTo>
                    <a:pt x="638352" y="2207158"/>
                    <a:pt x="634377" y="2209177"/>
                    <a:pt x="631748" y="2208237"/>
                  </a:cubicBezTo>
                  <a:cubicBezTo>
                    <a:pt x="625982" y="2206167"/>
                    <a:pt x="623773" y="2198179"/>
                    <a:pt x="620280" y="2194991"/>
                  </a:cubicBezTo>
                  <a:cubicBezTo>
                    <a:pt x="616775" y="2191816"/>
                    <a:pt x="613689" y="2192832"/>
                    <a:pt x="610590" y="2191778"/>
                  </a:cubicBezTo>
                  <a:cubicBezTo>
                    <a:pt x="607491" y="2190724"/>
                    <a:pt x="606374" y="2190445"/>
                    <a:pt x="603478" y="2189949"/>
                  </a:cubicBezTo>
                  <a:cubicBezTo>
                    <a:pt x="600595" y="2189454"/>
                    <a:pt x="595160" y="2189581"/>
                    <a:pt x="592848" y="2189924"/>
                  </a:cubicBezTo>
                  <a:cubicBezTo>
                    <a:pt x="590537" y="2190254"/>
                    <a:pt x="590778" y="2192134"/>
                    <a:pt x="589622" y="2192172"/>
                  </a:cubicBezTo>
                  <a:cubicBezTo>
                    <a:pt x="584834" y="2192312"/>
                    <a:pt x="584809" y="2191346"/>
                    <a:pt x="580885" y="2188387"/>
                  </a:cubicBezTo>
                  <a:cubicBezTo>
                    <a:pt x="576960" y="2185428"/>
                    <a:pt x="568909" y="2182723"/>
                    <a:pt x="564006" y="2183244"/>
                  </a:cubicBezTo>
                  <a:cubicBezTo>
                    <a:pt x="559092" y="2183777"/>
                    <a:pt x="559460" y="2185619"/>
                    <a:pt x="556120" y="2188032"/>
                  </a:cubicBezTo>
                  <a:cubicBezTo>
                    <a:pt x="549744" y="2192654"/>
                    <a:pt x="542810" y="2188540"/>
                    <a:pt x="535724" y="2190915"/>
                  </a:cubicBezTo>
                  <a:cubicBezTo>
                    <a:pt x="528650" y="2193290"/>
                    <a:pt x="524370" y="2199627"/>
                    <a:pt x="520357" y="2205647"/>
                  </a:cubicBezTo>
                  <a:cubicBezTo>
                    <a:pt x="518464" y="2208479"/>
                    <a:pt x="518706" y="2211997"/>
                    <a:pt x="516064" y="2214422"/>
                  </a:cubicBezTo>
                  <a:cubicBezTo>
                    <a:pt x="513422" y="2216861"/>
                    <a:pt x="508939" y="2220328"/>
                    <a:pt x="513841" y="2222995"/>
                  </a:cubicBezTo>
                  <a:cubicBezTo>
                    <a:pt x="518731" y="2225662"/>
                    <a:pt x="523392" y="2219388"/>
                    <a:pt x="526783" y="2217267"/>
                  </a:cubicBezTo>
                  <a:cubicBezTo>
                    <a:pt x="530186" y="2215146"/>
                    <a:pt x="532320" y="2215819"/>
                    <a:pt x="535533" y="2214156"/>
                  </a:cubicBezTo>
                  <a:cubicBezTo>
                    <a:pt x="538733" y="2212492"/>
                    <a:pt x="539762" y="2209177"/>
                    <a:pt x="543090" y="2207107"/>
                  </a:cubicBezTo>
                  <a:cubicBezTo>
                    <a:pt x="546417" y="2205037"/>
                    <a:pt x="550227" y="2204288"/>
                    <a:pt x="554443" y="2205901"/>
                  </a:cubicBezTo>
                  <a:cubicBezTo>
                    <a:pt x="562635" y="2209025"/>
                    <a:pt x="570293" y="2215222"/>
                    <a:pt x="579297" y="2216150"/>
                  </a:cubicBezTo>
                  <a:cubicBezTo>
                    <a:pt x="581723" y="2216404"/>
                    <a:pt x="584022" y="2214397"/>
                    <a:pt x="585927" y="2214359"/>
                  </a:cubicBezTo>
                  <a:cubicBezTo>
                    <a:pt x="587832" y="2214321"/>
                    <a:pt x="588454" y="2214727"/>
                    <a:pt x="589876" y="2215095"/>
                  </a:cubicBezTo>
                  <a:cubicBezTo>
                    <a:pt x="591286" y="2215464"/>
                    <a:pt x="590473" y="2216480"/>
                    <a:pt x="592073" y="2216797"/>
                  </a:cubicBezTo>
                  <a:cubicBezTo>
                    <a:pt x="593674" y="2217115"/>
                    <a:pt x="595591" y="2216848"/>
                    <a:pt x="597585" y="2216708"/>
                  </a:cubicBezTo>
                  <a:cubicBezTo>
                    <a:pt x="603250" y="2216302"/>
                    <a:pt x="609180" y="2215362"/>
                    <a:pt x="613714" y="2219553"/>
                  </a:cubicBezTo>
                  <a:cubicBezTo>
                    <a:pt x="615645" y="2221318"/>
                    <a:pt x="614552" y="2224112"/>
                    <a:pt x="616915" y="2225560"/>
                  </a:cubicBezTo>
                  <a:cubicBezTo>
                    <a:pt x="621804" y="2228545"/>
                    <a:pt x="628637" y="2227859"/>
                    <a:pt x="633463" y="2230881"/>
                  </a:cubicBezTo>
                  <a:cubicBezTo>
                    <a:pt x="638301" y="2233904"/>
                    <a:pt x="641134" y="2240445"/>
                    <a:pt x="643813" y="2244496"/>
                  </a:cubicBezTo>
                  <a:cubicBezTo>
                    <a:pt x="646493" y="2248535"/>
                    <a:pt x="650506" y="2251379"/>
                    <a:pt x="653643" y="2253183"/>
                  </a:cubicBezTo>
                  <a:cubicBezTo>
                    <a:pt x="659333" y="2256472"/>
                    <a:pt x="665556" y="2255926"/>
                    <a:pt x="667981" y="2261374"/>
                  </a:cubicBezTo>
                  <a:cubicBezTo>
                    <a:pt x="670407" y="2266810"/>
                    <a:pt x="666394" y="2266543"/>
                    <a:pt x="665289" y="2270696"/>
                  </a:cubicBezTo>
                  <a:cubicBezTo>
                    <a:pt x="663549" y="2277237"/>
                    <a:pt x="669302" y="2281466"/>
                    <a:pt x="674484" y="2281021"/>
                  </a:cubicBezTo>
                  <a:cubicBezTo>
                    <a:pt x="679665" y="2280577"/>
                    <a:pt x="681850" y="2278291"/>
                    <a:pt x="686269" y="2278608"/>
                  </a:cubicBezTo>
                  <a:cubicBezTo>
                    <a:pt x="690676" y="2278926"/>
                    <a:pt x="691768" y="2278786"/>
                    <a:pt x="696709" y="2279192"/>
                  </a:cubicBezTo>
                  <a:cubicBezTo>
                    <a:pt x="701662" y="2279586"/>
                    <a:pt x="708977" y="2282024"/>
                    <a:pt x="714794" y="2280361"/>
                  </a:cubicBezTo>
                  <a:close/>
                  <a:moveTo>
                    <a:pt x="939177" y="784313"/>
                  </a:moveTo>
                  <a:cubicBezTo>
                    <a:pt x="938047" y="782205"/>
                    <a:pt x="934427" y="783183"/>
                    <a:pt x="933323" y="781329"/>
                  </a:cubicBezTo>
                  <a:cubicBezTo>
                    <a:pt x="929741" y="775296"/>
                    <a:pt x="931189" y="769264"/>
                    <a:pt x="929043" y="762723"/>
                  </a:cubicBezTo>
                  <a:cubicBezTo>
                    <a:pt x="927734" y="758723"/>
                    <a:pt x="923124" y="758177"/>
                    <a:pt x="920686" y="754354"/>
                  </a:cubicBezTo>
                  <a:cubicBezTo>
                    <a:pt x="913231" y="742734"/>
                    <a:pt x="910882" y="724890"/>
                    <a:pt x="893406" y="731354"/>
                  </a:cubicBezTo>
                  <a:cubicBezTo>
                    <a:pt x="889825" y="732675"/>
                    <a:pt x="885710" y="736561"/>
                    <a:pt x="883881" y="739152"/>
                  </a:cubicBezTo>
                  <a:cubicBezTo>
                    <a:pt x="882053" y="741756"/>
                    <a:pt x="882637" y="743140"/>
                    <a:pt x="881227" y="745312"/>
                  </a:cubicBezTo>
                  <a:cubicBezTo>
                    <a:pt x="879817" y="747483"/>
                    <a:pt x="878281" y="748944"/>
                    <a:pt x="876934" y="751179"/>
                  </a:cubicBezTo>
                  <a:cubicBezTo>
                    <a:pt x="875576" y="753402"/>
                    <a:pt x="875309" y="755942"/>
                    <a:pt x="873594" y="758151"/>
                  </a:cubicBezTo>
                  <a:cubicBezTo>
                    <a:pt x="871893" y="760374"/>
                    <a:pt x="869645" y="760704"/>
                    <a:pt x="867778" y="763447"/>
                  </a:cubicBezTo>
                  <a:cubicBezTo>
                    <a:pt x="865911" y="766178"/>
                    <a:pt x="866203" y="770636"/>
                    <a:pt x="864984" y="774141"/>
                  </a:cubicBezTo>
                  <a:cubicBezTo>
                    <a:pt x="863752" y="777646"/>
                    <a:pt x="862152" y="777748"/>
                    <a:pt x="858659" y="780643"/>
                  </a:cubicBezTo>
                  <a:cubicBezTo>
                    <a:pt x="855167" y="783513"/>
                    <a:pt x="853376" y="790232"/>
                    <a:pt x="852957" y="795210"/>
                  </a:cubicBezTo>
                  <a:cubicBezTo>
                    <a:pt x="852538" y="800201"/>
                    <a:pt x="850404" y="800938"/>
                    <a:pt x="845896" y="801509"/>
                  </a:cubicBezTo>
                  <a:cubicBezTo>
                    <a:pt x="843991" y="801751"/>
                    <a:pt x="841844" y="801166"/>
                    <a:pt x="840028" y="802449"/>
                  </a:cubicBezTo>
                  <a:cubicBezTo>
                    <a:pt x="838200" y="803732"/>
                    <a:pt x="836485" y="805624"/>
                    <a:pt x="835659" y="807808"/>
                  </a:cubicBezTo>
                  <a:cubicBezTo>
                    <a:pt x="834834" y="809993"/>
                    <a:pt x="834834" y="811796"/>
                    <a:pt x="834440" y="814222"/>
                  </a:cubicBezTo>
                  <a:cubicBezTo>
                    <a:pt x="834047" y="816635"/>
                    <a:pt x="831443" y="816775"/>
                    <a:pt x="832002" y="820127"/>
                  </a:cubicBezTo>
                  <a:cubicBezTo>
                    <a:pt x="832573" y="823493"/>
                    <a:pt x="840130" y="824077"/>
                    <a:pt x="842505" y="827544"/>
                  </a:cubicBezTo>
                  <a:cubicBezTo>
                    <a:pt x="847801" y="835266"/>
                    <a:pt x="848715" y="841070"/>
                    <a:pt x="860120" y="837222"/>
                  </a:cubicBezTo>
                  <a:cubicBezTo>
                    <a:pt x="867994" y="834580"/>
                    <a:pt x="874788" y="827684"/>
                    <a:pt x="881214" y="821702"/>
                  </a:cubicBezTo>
                  <a:cubicBezTo>
                    <a:pt x="881722" y="821232"/>
                    <a:pt x="881176" y="819937"/>
                    <a:pt x="882776" y="819137"/>
                  </a:cubicBezTo>
                  <a:cubicBezTo>
                    <a:pt x="884389" y="818349"/>
                    <a:pt x="888237" y="818883"/>
                    <a:pt x="890523" y="818032"/>
                  </a:cubicBezTo>
                  <a:cubicBezTo>
                    <a:pt x="892784" y="817194"/>
                    <a:pt x="894511" y="813981"/>
                    <a:pt x="896632" y="812723"/>
                  </a:cubicBezTo>
                  <a:cubicBezTo>
                    <a:pt x="901903" y="809599"/>
                    <a:pt x="907580" y="806208"/>
                    <a:pt x="912698" y="811263"/>
                  </a:cubicBezTo>
                  <a:cubicBezTo>
                    <a:pt x="917828" y="816317"/>
                    <a:pt x="917041" y="824890"/>
                    <a:pt x="923772" y="828801"/>
                  </a:cubicBezTo>
                  <a:cubicBezTo>
                    <a:pt x="924598" y="829284"/>
                    <a:pt x="925880" y="828687"/>
                    <a:pt x="926680" y="828763"/>
                  </a:cubicBezTo>
                  <a:cubicBezTo>
                    <a:pt x="933373" y="829411"/>
                    <a:pt x="936078" y="833018"/>
                    <a:pt x="943457" y="830313"/>
                  </a:cubicBezTo>
                  <a:cubicBezTo>
                    <a:pt x="947115" y="828979"/>
                    <a:pt x="954646" y="822756"/>
                    <a:pt x="953909" y="817587"/>
                  </a:cubicBezTo>
                  <a:cubicBezTo>
                    <a:pt x="953592" y="815352"/>
                    <a:pt x="951928" y="813777"/>
                    <a:pt x="952055" y="812012"/>
                  </a:cubicBezTo>
                  <a:cubicBezTo>
                    <a:pt x="952576" y="805319"/>
                    <a:pt x="945553" y="804278"/>
                    <a:pt x="942479" y="800900"/>
                  </a:cubicBezTo>
                  <a:cubicBezTo>
                    <a:pt x="937310" y="795223"/>
                    <a:pt x="942276" y="790155"/>
                    <a:pt x="939177" y="784313"/>
                  </a:cubicBezTo>
                  <a:close/>
                  <a:moveTo>
                    <a:pt x="2335669" y="1180985"/>
                  </a:moveTo>
                  <a:cubicBezTo>
                    <a:pt x="2336469" y="1179525"/>
                    <a:pt x="2337460" y="1177645"/>
                    <a:pt x="2336990" y="1175270"/>
                  </a:cubicBezTo>
                  <a:cubicBezTo>
                    <a:pt x="2336520" y="1172908"/>
                    <a:pt x="2338425" y="1171308"/>
                    <a:pt x="2333663" y="1171041"/>
                  </a:cubicBezTo>
                  <a:cubicBezTo>
                    <a:pt x="2328900" y="1170762"/>
                    <a:pt x="2322309" y="1172044"/>
                    <a:pt x="2316949" y="1174127"/>
                  </a:cubicBezTo>
                  <a:cubicBezTo>
                    <a:pt x="2311603" y="1176223"/>
                    <a:pt x="2307437" y="1171841"/>
                    <a:pt x="2301278" y="1172641"/>
                  </a:cubicBezTo>
                  <a:cubicBezTo>
                    <a:pt x="2295118" y="1173441"/>
                    <a:pt x="2292121" y="1184833"/>
                    <a:pt x="2288654" y="1189354"/>
                  </a:cubicBezTo>
                  <a:cubicBezTo>
                    <a:pt x="2285199" y="1193863"/>
                    <a:pt x="2279129" y="1199629"/>
                    <a:pt x="2275903" y="1202613"/>
                  </a:cubicBezTo>
                  <a:cubicBezTo>
                    <a:pt x="2272677" y="1205572"/>
                    <a:pt x="2270848" y="1205115"/>
                    <a:pt x="2268270" y="1205229"/>
                  </a:cubicBezTo>
                  <a:cubicBezTo>
                    <a:pt x="2265692" y="1205344"/>
                    <a:pt x="2263508" y="1205344"/>
                    <a:pt x="2262682" y="1206728"/>
                  </a:cubicBezTo>
                  <a:cubicBezTo>
                    <a:pt x="2261869" y="1208112"/>
                    <a:pt x="2262035" y="1208798"/>
                    <a:pt x="2262111" y="1209497"/>
                  </a:cubicBezTo>
                  <a:cubicBezTo>
                    <a:pt x="2262797" y="1216342"/>
                    <a:pt x="2270226" y="1219657"/>
                    <a:pt x="2269807" y="1226439"/>
                  </a:cubicBezTo>
                  <a:cubicBezTo>
                    <a:pt x="2269401" y="1233208"/>
                    <a:pt x="2258517" y="1232204"/>
                    <a:pt x="2257196" y="1237335"/>
                  </a:cubicBezTo>
                  <a:cubicBezTo>
                    <a:pt x="2254707" y="1246949"/>
                    <a:pt x="2276805" y="1242872"/>
                    <a:pt x="2281681" y="1246606"/>
                  </a:cubicBezTo>
                  <a:cubicBezTo>
                    <a:pt x="2288819" y="1252042"/>
                    <a:pt x="2283828" y="1262697"/>
                    <a:pt x="2282278" y="1268907"/>
                  </a:cubicBezTo>
                  <a:cubicBezTo>
                    <a:pt x="2278532" y="1283881"/>
                    <a:pt x="2290368" y="1275842"/>
                    <a:pt x="2297404" y="1283804"/>
                  </a:cubicBezTo>
                  <a:cubicBezTo>
                    <a:pt x="2301430" y="1288376"/>
                    <a:pt x="2295715" y="1292860"/>
                    <a:pt x="2293442" y="1296606"/>
                  </a:cubicBezTo>
                  <a:cubicBezTo>
                    <a:pt x="2291181" y="1300352"/>
                    <a:pt x="2293404" y="1303477"/>
                    <a:pt x="2297087" y="1302524"/>
                  </a:cubicBezTo>
                  <a:cubicBezTo>
                    <a:pt x="2300770" y="1301559"/>
                    <a:pt x="2301176" y="1302486"/>
                    <a:pt x="2304961" y="1303083"/>
                  </a:cubicBezTo>
                  <a:cubicBezTo>
                    <a:pt x="2305113" y="1303108"/>
                    <a:pt x="2310536" y="1302880"/>
                    <a:pt x="2310637" y="1302905"/>
                  </a:cubicBezTo>
                  <a:cubicBezTo>
                    <a:pt x="2319642" y="1304582"/>
                    <a:pt x="2320785" y="1305623"/>
                    <a:pt x="2326068" y="1313408"/>
                  </a:cubicBezTo>
                  <a:cubicBezTo>
                    <a:pt x="2329192" y="1318018"/>
                    <a:pt x="2336647" y="1321066"/>
                    <a:pt x="2339911" y="1327264"/>
                  </a:cubicBezTo>
                  <a:cubicBezTo>
                    <a:pt x="2343162" y="1333436"/>
                    <a:pt x="2344877" y="1343494"/>
                    <a:pt x="2339124" y="1349628"/>
                  </a:cubicBezTo>
                  <a:cubicBezTo>
                    <a:pt x="2333358" y="1355775"/>
                    <a:pt x="2323249" y="1351191"/>
                    <a:pt x="2316543" y="1355826"/>
                  </a:cubicBezTo>
                  <a:cubicBezTo>
                    <a:pt x="2313381" y="1354810"/>
                    <a:pt x="2313597" y="1351572"/>
                    <a:pt x="2309850" y="1351343"/>
                  </a:cubicBezTo>
                  <a:cubicBezTo>
                    <a:pt x="2306104" y="1351114"/>
                    <a:pt x="2302789" y="1352956"/>
                    <a:pt x="2301646" y="1357439"/>
                  </a:cubicBezTo>
                  <a:cubicBezTo>
                    <a:pt x="2299703" y="1364996"/>
                    <a:pt x="2298865" y="1372006"/>
                    <a:pt x="2309190" y="1371625"/>
                  </a:cubicBezTo>
                  <a:cubicBezTo>
                    <a:pt x="2310206" y="1371587"/>
                    <a:pt x="2310206" y="1369504"/>
                    <a:pt x="2312212" y="1370507"/>
                  </a:cubicBezTo>
                  <a:cubicBezTo>
                    <a:pt x="2322931" y="1375918"/>
                    <a:pt x="2310129" y="1388872"/>
                    <a:pt x="2306421" y="1392580"/>
                  </a:cubicBezTo>
                  <a:cubicBezTo>
                    <a:pt x="2302713" y="1396276"/>
                    <a:pt x="2304618" y="1393799"/>
                    <a:pt x="2302243" y="1395272"/>
                  </a:cubicBezTo>
                  <a:cubicBezTo>
                    <a:pt x="2299868" y="1396746"/>
                    <a:pt x="2299233" y="1396771"/>
                    <a:pt x="2296680" y="1397393"/>
                  </a:cubicBezTo>
                  <a:cubicBezTo>
                    <a:pt x="2294140" y="1398016"/>
                    <a:pt x="2289809" y="1398828"/>
                    <a:pt x="2288781" y="1401546"/>
                  </a:cubicBezTo>
                  <a:cubicBezTo>
                    <a:pt x="2287739" y="1404251"/>
                    <a:pt x="2289594" y="1404899"/>
                    <a:pt x="2291054" y="1406448"/>
                  </a:cubicBezTo>
                  <a:cubicBezTo>
                    <a:pt x="2292527" y="1407998"/>
                    <a:pt x="2292692" y="1409420"/>
                    <a:pt x="2294623" y="1410716"/>
                  </a:cubicBezTo>
                  <a:cubicBezTo>
                    <a:pt x="2296540" y="1412024"/>
                    <a:pt x="2298915" y="1412595"/>
                    <a:pt x="2301633" y="1412316"/>
                  </a:cubicBezTo>
                  <a:cubicBezTo>
                    <a:pt x="2307996" y="1411668"/>
                    <a:pt x="2314625" y="1410385"/>
                    <a:pt x="2315984" y="1418437"/>
                  </a:cubicBezTo>
                  <a:cubicBezTo>
                    <a:pt x="2316848" y="1423606"/>
                    <a:pt x="2311349" y="1426921"/>
                    <a:pt x="2309863" y="1431290"/>
                  </a:cubicBezTo>
                  <a:cubicBezTo>
                    <a:pt x="2309329" y="1432839"/>
                    <a:pt x="2309152" y="1433728"/>
                    <a:pt x="2308123" y="1434592"/>
                  </a:cubicBezTo>
                  <a:cubicBezTo>
                    <a:pt x="2307094" y="1435468"/>
                    <a:pt x="2305354" y="1435201"/>
                    <a:pt x="2304643" y="1436001"/>
                  </a:cubicBezTo>
                  <a:cubicBezTo>
                    <a:pt x="2300579" y="1440535"/>
                    <a:pt x="2300147" y="1446263"/>
                    <a:pt x="2295258" y="1450225"/>
                  </a:cubicBezTo>
                  <a:cubicBezTo>
                    <a:pt x="2292388" y="1452562"/>
                    <a:pt x="2285352" y="1453743"/>
                    <a:pt x="2284183" y="1457617"/>
                  </a:cubicBezTo>
                  <a:cubicBezTo>
                    <a:pt x="2279243" y="1473936"/>
                    <a:pt x="2295042" y="1464576"/>
                    <a:pt x="2302954" y="1461655"/>
                  </a:cubicBezTo>
                  <a:cubicBezTo>
                    <a:pt x="2305189" y="1460830"/>
                    <a:pt x="2305329" y="1462049"/>
                    <a:pt x="2306980" y="1461427"/>
                  </a:cubicBezTo>
                  <a:cubicBezTo>
                    <a:pt x="2308618" y="1460804"/>
                    <a:pt x="2308466" y="1459826"/>
                    <a:pt x="2310155" y="1459064"/>
                  </a:cubicBezTo>
                  <a:cubicBezTo>
                    <a:pt x="2311857" y="1458315"/>
                    <a:pt x="2313152" y="1459026"/>
                    <a:pt x="2315197" y="1459522"/>
                  </a:cubicBezTo>
                  <a:cubicBezTo>
                    <a:pt x="2328316" y="1462671"/>
                    <a:pt x="2337409" y="1454823"/>
                    <a:pt x="2349347" y="1450835"/>
                  </a:cubicBezTo>
                  <a:cubicBezTo>
                    <a:pt x="2354148" y="1449222"/>
                    <a:pt x="2357856" y="1451051"/>
                    <a:pt x="2362987" y="1450428"/>
                  </a:cubicBezTo>
                  <a:cubicBezTo>
                    <a:pt x="2365641" y="1450098"/>
                    <a:pt x="2369350" y="1449489"/>
                    <a:pt x="2372042" y="1447749"/>
                  </a:cubicBezTo>
                  <a:cubicBezTo>
                    <a:pt x="2374747" y="1446022"/>
                    <a:pt x="2375027" y="1443850"/>
                    <a:pt x="2378709" y="1442339"/>
                  </a:cubicBezTo>
                  <a:cubicBezTo>
                    <a:pt x="2382392" y="1440827"/>
                    <a:pt x="2386660" y="1440611"/>
                    <a:pt x="2391714" y="1441018"/>
                  </a:cubicBezTo>
                  <a:cubicBezTo>
                    <a:pt x="2396782" y="1441424"/>
                    <a:pt x="2402611" y="1440776"/>
                    <a:pt x="2408669" y="1440586"/>
                  </a:cubicBezTo>
                  <a:cubicBezTo>
                    <a:pt x="2420696" y="1440218"/>
                    <a:pt x="2433853" y="1440586"/>
                    <a:pt x="2443772" y="1432052"/>
                  </a:cubicBezTo>
                  <a:cubicBezTo>
                    <a:pt x="2449398" y="1427200"/>
                    <a:pt x="2450452" y="1420177"/>
                    <a:pt x="2442133" y="1417091"/>
                  </a:cubicBezTo>
                  <a:cubicBezTo>
                    <a:pt x="2440647" y="1416545"/>
                    <a:pt x="2423007" y="1419948"/>
                    <a:pt x="2427681" y="1413052"/>
                  </a:cubicBezTo>
                  <a:cubicBezTo>
                    <a:pt x="2429065" y="1411020"/>
                    <a:pt x="2434005" y="1413713"/>
                    <a:pt x="2435644" y="1411477"/>
                  </a:cubicBezTo>
                  <a:cubicBezTo>
                    <a:pt x="2437269" y="1409255"/>
                    <a:pt x="2434386" y="1408137"/>
                    <a:pt x="2432672" y="1407693"/>
                  </a:cubicBezTo>
                  <a:cubicBezTo>
                    <a:pt x="2434513" y="1404454"/>
                    <a:pt x="2439835" y="1406512"/>
                    <a:pt x="2441181" y="1403007"/>
                  </a:cubicBezTo>
                  <a:cubicBezTo>
                    <a:pt x="2442527" y="1399501"/>
                    <a:pt x="2436583" y="1396225"/>
                    <a:pt x="2442248" y="1395171"/>
                  </a:cubicBezTo>
                  <a:cubicBezTo>
                    <a:pt x="2444813" y="1394701"/>
                    <a:pt x="2446858" y="1395691"/>
                    <a:pt x="2447988" y="1392732"/>
                  </a:cubicBezTo>
                  <a:cubicBezTo>
                    <a:pt x="2449118" y="1389761"/>
                    <a:pt x="2448001" y="1388008"/>
                    <a:pt x="2448598" y="1384427"/>
                  </a:cubicBezTo>
                  <a:cubicBezTo>
                    <a:pt x="2449194" y="1380858"/>
                    <a:pt x="2452204" y="1378165"/>
                    <a:pt x="2450604" y="1373390"/>
                  </a:cubicBezTo>
                  <a:cubicBezTo>
                    <a:pt x="2448991" y="1368615"/>
                    <a:pt x="2442921" y="1364627"/>
                    <a:pt x="2438044" y="1363116"/>
                  </a:cubicBezTo>
                  <a:cubicBezTo>
                    <a:pt x="2420162" y="1357604"/>
                    <a:pt x="2415108" y="1342237"/>
                    <a:pt x="2405227" y="1328864"/>
                  </a:cubicBezTo>
                  <a:cubicBezTo>
                    <a:pt x="2402357" y="1324978"/>
                    <a:pt x="2401290" y="1324444"/>
                    <a:pt x="2400261" y="1320647"/>
                  </a:cubicBezTo>
                  <a:cubicBezTo>
                    <a:pt x="2399233" y="1316850"/>
                    <a:pt x="2397163" y="1315402"/>
                    <a:pt x="2395067" y="1312659"/>
                  </a:cubicBezTo>
                  <a:cubicBezTo>
                    <a:pt x="2392959" y="1309916"/>
                    <a:pt x="2392298" y="1309497"/>
                    <a:pt x="2388908" y="1308481"/>
                  </a:cubicBezTo>
                  <a:cubicBezTo>
                    <a:pt x="2385517" y="1307452"/>
                    <a:pt x="2381859" y="1305318"/>
                    <a:pt x="2378925" y="1303007"/>
                  </a:cubicBezTo>
                  <a:cubicBezTo>
                    <a:pt x="2376004" y="1300695"/>
                    <a:pt x="2375915" y="1297266"/>
                    <a:pt x="2375115" y="1293990"/>
                  </a:cubicBezTo>
                  <a:cubicBezTo>
                    <a:pt x="2374315" y="1290726"/>
                    <a:pt x="2372461" y="1287526"/>
                    <a:pt x="2371470" y="1284604"/>
                  </a:cubicBezTo>
                  <a:cubicBezTo>
                    <a:pt x="2367610" y="1273352"/>
                    <a:pt x="2360993" y="1268742"/>
                    <a:pt x="2352357" y="1261046"/>
                  </a:cubicBezTo>
                  <a:cubicBezTo>
                    <a:pt x="2343721" y="1253337"/>
                    <a:pt x="2345702" y="1245882"/>
                    <a:pt x="2351316" y="1236408"/>
                  </a:cubicBezTo>
                  <a:cubicBezTo>
                    <a:pt x="2352789" y="1233932"/>
                    <a:pt x="2354249" y="1230985"/>
                    <a:pt x="2355443" y="1228102"/>
                  </a:cubicBezTo>
                  <a:cubicBezTo>
                    <a:pt x="2356624" y="1225232"/>
                    <a:pt x="2356599" y="1222286"/>
                    <a:pt x="2358974" y="1219542"/>
                  </a:cubicBezTo>
                  <a:cubicBezTo>
                    <a:pt x="2361349" y="1216812"/>
                    <a:pt x="2369540" y="1207236"/>
                    <a:pt x="2362644" y="1205229"/>
                  </a:cubicBezTo>
                  <a:cubicBezTo>
                    <a:pt x="2345347" y="1200175"/>
                    <a:pt x="2322639" y="1205166"/>
                    <a:pt x="2335669" y="1180985"/>
                  </a:cubicBezTo>
                  <a:close/>
                  <a:moveTo>
                    <a:pt x="1169212" y="237566"/>
                  </a:moveTo>
                  <a:cubicBezTo>
                    <a:pt x="1169847" y="237845"/>
                    <a:pt x="1171854" y="236918"/>
                    <a:pt x="1172908" y="237858"/>
                  </a:cubicBezTo>
                  <a:cubicBezTo>
                    <a:pt x="1173949" y="238785"/>
                    <a:pt x="1173264" y="240106"/>
                    <a:pt x="1174686" y="241579"/>
                  </a:cubicBezTo>
                  <a:cubicBezTo>
                    <a:pt x="1176096" y="243039"/>
                    <a:pt x="1181112" y="244525"/>
                    <a:pt x="1183144" y="244779"/>
                  </a:cubicBezTo>
                  <a:cubicBezTo>
                    <a:pt x="1185176" y="245033"/>
                    <a:pt x="1186243" y="244436"/>
                    <a:pt x="1187767" y="244868"/>
                  </a:cubicBezTo>
                  <a:cubicBezTo>
                    <a:pt x="1189291" y="245300"/>
                    <a:pt x="1189583" y="247434"/>
                    <a:pt x="1190828" y="247776"/>
                  </a:cubicBezTo>
                  <a:cubicBezTo>
                    <a:pt x="1196771" y="249402"/>
                    <a:pt x="1202677" y="249072"/>
                    <a:pt x="1208239" y="251701"/>
                  </a:cubicBezTo>
                  <a:cubicBezTo>
                    <a:pt x="1210729" y="252869"/>
                    <a:pt x="1213091" y="255295"/>
                    <a:pt x="1215707" y="255930"/>
                  </a:cubicBezTo>
                  <a:cubicBezTo>
                    <a:pt x="1218323" y="256540"/>
                    <a:pt x="1220685" y="257098"/>
                    <a:pt x="1223124" y="256489"/>
                  </a:cubicBezTo>
                  <a:cubicBezTo>
                    <a:pt x="1229817" y="254812"/>
                    <a:pt x="1231569" y="246621"/>
                    <a:pt x="1238808" y="246494"/>
                  </a:cubicBezTo>
                  <a:cubicBezTo>
                    <a:pt x="1242860" y="246430"/>
                    <a:pt x="1244447" y="253022"/>
                    <a:pt x="1248016" y="253530"/>
                  </a:cubicBezTo>
                  <a:cubicBezTo>
                    <a:pt x="1251597" y="254050"/>
                    <a:pt x="1253604" y="251815"/>
                    <a:pt x="1256817" y="252399"/>
                  </a:cubicBezTo>
                  <a:cubicBezTo>
                    <a:pt x="1260043" y="252984"/>
                    <a:pt x="1260627" y="256336"/>
                    <a:pt x="1264196" y="256540"/>
                  </a:cubicBezTo>
                  <a:cubicBezTo>
                    <a:pt x="1270482" y="256895"/>
                    <a:pt x="1277746" y="254558"/>
                    <a:pt x="1283969" y="253949"/>
                  </a:cubicBezTo>
                  <a:cubicBezTo>
                    <a:pt x="1286002" y="253746"/>
                    <a:pt x="1287830" y="254076"/>
                    <a:pt x="1288846" y="255295"/>
                  </a:cubicBezTo>
                  <a:cubicBezTo>
                    <a:pt x="1292847" y="260045"/>
                    <a:pt x="1286002" y="260324"/>
                    <a:pt x="1284935" y="264325"/>
                  </a:cubicBezTo>
                  <a:cubicBezTo>
                    <a:pt x="1283881" y="268338"/>
                    <a:pt x="1288084" y="271322"/>
                    <a:pt x="1292263" y="271043"/>
                  </a:cubicBezTo>
                  <a:cubicBezTo>
                    <a:pt x="1296454" y="270751"/>
                    <a:pt x="1298714" y="266865"/>
                    <a:pt x="1303629" y="266471"/>
                  </a:cubicBezTo>
                  <a:cubicBezTo>
                    <a:pt x="1314132" y="265645"/>
                    <a:pt x="1325079" y="264426"/>
                    <a:pt x="1334795" y="259092"/>
                  </a:cubicBezTo>
                  <a:cubicBezTo>
                    <a:pt x="1336166" y="258343"/>
                    <a:pt x="1336789" y="257060"/>
                    <a:pt x="1338326" y="256159"/>
                  </a:cubicBezTo>
                  <a:cubicBezTo>
                    <a:pt x="1339850" y="255257"/>
                    <a:pt x="1341932" y="254406"/>
                    <a:pt x="1343596" y="253238"/>
                  </a:cubicBezTo>
                  <a:cubicBezTo>
                    <a:pt x="1345260" y="252069"/>
                    <a:pt x="1347342" y="250634"/>
                    <a:pt x="1348676" y="248945"/>
                  </a:cubicBezTo>
                  <a:cubicBezTo>
                    <a:pt x="1351749" y="245084"/>
                    <a:pt x="1354632" y="239699"/>
                    <a:pt x="1348257" y="237528"/>
                  </a:cubicBezTo>
                  <a:cubicBezTo>
                    <a:pt x="1344688" y="236321"/>
                    <a:pt x="1338440" y="241134"/>
                    <a:pt x="1335392" y="237451"/>
                  </a:cubicBezTo>
                  <a:cubicBezTo>
                    <a:pt x="1332344" y="233781"/>
                    <a:pt x="1339494" y="230670"/>
                    <a:pt x="1341196" y="228358"/>
                  </a:cubicBezTo>
                  <a:cubicBezTo>
                    <a:pt x="1342910" y="226034"/>
                    <a:pt x="1342135" y="222275"/>
                    <a:pt x="1344218" y="220649"/>
                  </a:cubicBezTo>
                  <a:cubicBezTo>
                    <a:pt x="1346314" y="219011"/>
                    <a:pt x="1348041" y="221742"/>
                    <a:pt x="1349743" y="221297"/>
                  </a:cubicBezTo>
                  <a:cubicBezTo>
                    <a:pt x="1355128" y="219887"/>
                    <a:pt x="1359280" y="214249"/>
                    <a:pt x="1364805" y="215582"/>
                  </a:cubicBezTo>
                  <a:cubicBezTo>
                    <a:pt x="1370342" y="216928"/>
                    <a:pt x="1372730" y="212953"/>
                    <a:pt x="1376540" y="210388"/>
                  </a:cubicBezTo>
                  <a:cubicBezTo>
                    <a:pt x="1380350" y="207822"/>
                    <a:pt x="1384731" y="207848"/>
                    <a:pt x="1387690" y="204647"/>
                  </a:cubicBezTo>
                  <a:cubicBezTo>
                    <a:pt x="1390650" y="201460"/>
                    <a:pt x="1386928" y="199123"/>
                    <a:pt x="1388808" y="195287"/>
                  </a:cubicBezTo>
                  <a:cubicBezTo>
                    <a:pt x="1390688" y="191439"/>
                    <a:pt x="1396047" y="188709"/>
                    <a:pt x="1400594" y="189306"/>
                  </a:cubicBezTo>
                  <a:cubicBezTo>
                    <a:pt x="1405140" y="189903"/>
                    <a:pt x="1408074" y="193560"/>
                    <a:pt x="1412570" y="194005"/>
                  </a:cubicBezTo>
                  <a:cubicBezTo>
                    <a:pt x="1414538" y="194195"/>
                    <a:pt x="1415668" y="193052"/>
                    <a:pt x="1417002" y="191884"/>
                  </a:cubicBezTo>
                  <a:cubicBezTo>
                    <a:pt x="1418348" y="190703"/>
                    <a:pt x="1419047" y="189649"/>
                    <a:pt x="1420977" y="190080"/>
                  </a:cubicBezTo>
                  <a:cubicBezTo>
                    <a:pt x="1422895" y="190512"/>
                    <a:pt x="1421752" y="191808"/>
                    <a:pt x="1424431" y="192557"/>
                  </a:cubicBezTo>
                  <a:cubicBezTo>
                    <a:pt x="1427111" y="193319"/>
                    <a:pt x="1433423" y="192201"/>
                    <a:pt x="1435760" y="189763"/>
                  </a:cubicBezTo>
                  <a:cubicBezTo>
                    <a:pt x="1438097" y="187312"/>
                    <a:pt x="1438465" y="184797"/>
                    <a:pt x="1441183" y="182854"/>
                  </a:cubicBezTo>
                  <a:cubicBezTo>
                    <a:pt x="1443888" y="180898"/>
                    <a:pt x="1448549" y="180365"/>
                    <a:pt x="1451063" y="178231"/>
                  </a:cubicBezTo>
                  <a:cubicBezTo>
                    <a:pt x="1453591" y="176098"/>
                    <a:pt x="1453718" y="172224"/>
                    <a:pt x="1451660" y="170573"/>
                  </a:cubicBezTo>
                  <a:cubicBezTo>
                    <a:pt x="1449603" y="168922"/>
                    <a:pt x="1446529" y="169430"/>
                    <a:pt x="1445044" y="168401"/>
                  </a:cubicBezTo>
                  <a:cubicBezTo>
                    <a:pt x="1443545" y="167386"/>
                    <a:pt x="1443685" y="168211"/>
                    <a:pt x="1443278" y="166789"/>
                  </a:cubicBezTo>
                  <a:cubicBezTo>
                    <a:pt x="1442872" y="165366"/>
                    <a:pt x="1442732" y="163550"/>
                    <a:pt x="1444243" y="162382"/>
                  </a:cubicBezTo>
                  <a:cubicBezTo>
                    <a:pt x="1445729" y="161226"/>
                    <a:pt x="1447685" y="162115"/>
                    <a:pt x="1449069" y="163639"/>
                  </a:cubicBezTo>
                  <a:cubicBezTo>
                    <a:pt x="1450454" y="165150"/>
                    <a:pt x="1453184" y="165379"/>
                    <a:pt x="1455102" y="165582"/>
                  </a:cubicBezTo>
                  <a:cubicBezTo>
                    <a:pt x="1457020" y="165785"/>
                    <a:pt x="1457883" y="166750"/>
                    <a:pt x="1459864" y="166458"/>
                  </a:cubicBezTo>
                  <a:cubicBezTo>
                    <a:pt x="1461846" y="166179"/>
                    <a:pt x="1464030" y="165379"/>
                    <a:pt x="1465935" y="164325"/>
                  </a:cubicBezTo>
                  <a:cubicBezTo>
                    <a:pt x="1467853" y="163271"/>
                    <a:pt x="1470190" y="160312"/>
                    <a:pt x="1471561" y="159131"/>
                  </a:cubicBezTo>
                  <a:cubicBezTo>
                    <a:pt x="1472945" y="157949"/>
                    <a:pt x="1473022" y="158610"/>
                    <a:pt x="1474114" y="157543"/>
                  </a:cubicBezTo>
                  <a:cubicBezTo>
                    <a:pt x="1475206" y="156464"/>
                    <a:pt x="1476095" y="155435"/>
                    <a:pt x="1476895" y="153784"/>
                  </a:cubicBezTo>
                  <a:cubicBezTo>
                    <a:pt x="1477695" y="152133"/>
                    <a:pt x="1478965" y="151066"/>
                    <a:pt x="1477454" y="148856"/>
                  </a:cubicBezTo>
                  <a:cubicBezTo>
                    <a:pt x="1475943" y="146634"/>
                    <a:pt x="1470863" y="146126"/>
                    <a:pt x="1472691" y="141973"/>
                  </a:cubicBezTo>
                  <a:cubicBezTo>
                    <a:pt x="1474520" y="137807"/>
                    <a:pt x="1483867" y="140119"/>
                    <a:pt x="1486306" y="141681"/>
                  </a:cubicBezTo>
                  <a:cubicBezTo>
                    <a:pt x="1488744" y="143230"/>
                    <a:pt x="1487792" y="143954"/>
                    <a:pt x="1489709" y="144868"/>
                  </a:cubicBezTo>
                  <a:cubicBezTo>
                    <a:pt x="1491640" y="145783"/>
                    <a:pt x="1494548" y="145694"/>
                    <a:pt x="1496009" y="144449"/>
                  </a:cubicBezTo>
                  <a:cubicBezTo>
                    <a:pt x="1497482" y="143205"/>
                    <a:pt x="1496580" y="141795"/>
                    <a:pt x="1496694" y="140462"/>
                  </a:cubicBezTo>
                  <a:cubicBezTo>
                    <a:pt x="1496821" y="139128"/>
                    <a:pt x="1497431" y="137960"/>
                    <a:pt x="1497837" y="137033"/>
                  </a:cubicBezTo>
                  <a:cubicBezTo>
                    <a:pt x="1498244" y="136105"/>
                    <a:pt x="1498079" y="135991"/>
                    <a:pt x="1498396" y="135216"/>
                  </a:cubicBezTo>
                  <a:cubicBezTo>
                    <a:pt x="1498714" y="134454"/>
                    <a:pt x="1499069" y="134772"/>
                    <a:pt x="1499527" y="133731"/>
                  </a:cubicBezTo>
                  <a:cubicBezTo>
                    <a:pt x="1499984" y="132676"/>
                    <a:pt x="1501393" y="131203"/>
                    <a:pt x="1498866" y="130416"/>
                  </a:cubicBezTo>
                  <a:cubicBezTo>
                    <a:pt x="1496339" y="129616"/>
                    <a:pt x="1492097" y="130441"/>
                    <a:pt x="1489392" y="128904"/>
                  </a:cubicBezTo>
                  <a:cubicBezTo>
                    <a:pt x="1486674" y="127355"/>
                    <a:pt x="1484871" y="122809"/>
                    <a:pt x="1489252" y="121513"/>
                  </a:cubicBezTo>
                  <a:cubicBezTo>
                    <a:pt x="1493634" y="120218"/>
                    <a:pt x="1496974" y="121996"/>
                    <a:pt x="1502486" y="122859"/>
                  </a:cubicBezTo>
                  <a:cubicBezTo>
                    <a:pt x="1507972" y="123698"/>
                    <a:pt x="1522285" y="124663"/>
                    <a:pt x="1526730" y="121119"/>
                  </a:cubicBezTo>
                  <a:cubicBezTo>
                    <a:pt x="1531175" y="117589"/>
                    <a:pt x="1527378" y="114681"/>
                    <a:pt x="1531175" y="112204"/>
                  </a:cubicBezTo>
                  <a:cubicBezTo>
                    <a:pt x="1534972" y="109740"/>
                    <a:pt x="1538604" y="114325"/>
                    <a:pt x="1540992" y="115811"/>
                  </a:cubicBezTo>
                  <a:cubicBezTo>
                    <a:pt x="1543392" y="117309"/>
                    <a:pt x="1542326" y="117106"/>
                    <a:pt x="1544840" y="117894"/>
                  </a:cubicBezTo>
                  <a:cubicBezTo>
                    <a:pt x="1547329" y="118681"/>
                    <a:pt x="1551978" y="118059"/>
                    <a:pt x="1554733" y="118173"/>
                  </a:cubicBezTo>
                  <a:cubicBezTo>
                    <a:pt x="1557515" y="118300"/>
                    <a:pt x="1561299" y="117957"/>
                    <a:pt x="1563192" y="116916"/>
                  </a:cubicBezTo>
                  <a:cubicBezTo>
                    <a:pt x="1565071" y="115862"/>
                    <a:pt x="1563877" y="115455"/>
                    <a:pt x="1565249" y="114630"/>
                  </a:cubicBezTo>
                  <a:cubicBezTo>
                    <a:pt x="1566621" y="113792"/>
                    <a:pt x="1566290" y="114604"/>
                    <a:pt x="1568335" y="113538"/>
                  </a:cubicBezTo>
                  <a:cubicBezTo>
                    <a:pt x="1570367" y="112458"/>
                    <a:pt x="1573314" y="109499"/>
                    <a:pt x="1576133" y="107937"/>
                  </a:cubicBezTo>
                  <a:cubicBezTo>
                    <a:pt x="1578940" y="106375"/>
                    <a:pt x="1582877" y="106629"/>
                    <a:pt x="1584452" y="102755"/>
                  </a:cubicBezTo>
                  <a:cubicBezTo>
                    <a:pt x="1586039" y="98869"/>
                    <a:pt x="1589900" y="98183"/>
                    <a:pt x="1593748" y="97307"/>
                  </a:cubicBezTo>
                  <a:cubicBezTo>
                    <a:pt x="1597583" y="96443"/>
                    <a:pt x="1599361" y="93764"/>
                    <a:pt x="1603082" y="92125"/>
                  </a:cubicBezTo>
                  <a:cubicBezTo>
                    <a:pt x="1606803" y="90474"/>
                    <a:pt x="1611833" y="89763"/>
                    <a:pt x="1615846" y="88049"/>
                  </a:cubicBezTo>
                  <a:cubicBezTo>
                    <a:pt x="1616913" y="87604"/>
                    <a:pt x="1617789" y="86690"/>
                    <a:pt x="1618919" y="86042"/>
                  </a:cubicBezTo>
                  <a:cubicBezTo>
                    <a:pt x="1623529" y="83362"/>
                    <a:pt x="1628178" y="81508"/>
                    <a:pt x="1633258" y="79273"/>
                  </a:cubicBezTo>
                  <a:cubicBezTo>
                    <a:pt x="1636013" y="78066"/>
                    <a:pt x="1639227" y="75463"/>
                    <a:pt x="1642452" y="74993"/>
                  </a:cubicBezTo>
                  <a:cubicBezTo>
                    <a:pt x="1645665" y="74523"/>
                    <a:pt x="1649729" y="74231"/>
                    <a:pt x="1652231" y="72542"/>
                  </a:cubicBezTo>
                  <a:cubicBezTo>
                    <a:pt x="1654733" y="70853"/>
                    <a:pt x="1655838" y="71932"/>
                    <a:pt x="1658238" y="71412"/>
                  </a:cubicBezTo>
                  <a:cubicBezTo>
                    <a:pt x="1660639" y="70904"/>
                    <a:pt x="1662201" y="69811"/>
                    <a:pt x="1664512" y="68948"/>
                  </a:cubicBezTo>
                  <a:cubicBezTo>
                    <a:pt x="1666824" y="68097"/>
                    <a:pt x="1669465" y="68059"/>
                    <a:pt x="1671993" y="67818"/>
                  </a:cubicBezTo>
                  <a:cubicBezTo>
                    <a:pt x="1674520" y="67564"/>
                    <a:pt x="1677301" y="66801"/>
                    <a:pt x="1679778" y="66471"/>
                  </a:cubicBezTo>
                  <a:cubicBezTo>
                    <a:pt x="1682241" y="66141"/>
                    <a:pt x="1684667" y="65404"/>
                    <a:pt x="1686915" y="64744"/>
                  </a:cubicBezTo>
                  <a:cubicBezTo>
                    <a:pt x="1689150" y="64084"/>
                    <a:pt x="1691525" y="64033"/>
                    <a:pt x="1693443" y="63144"/>
                  </a:cubicBezTo>
                  <a:cubicBezTo>
                    <a:pt x="1695361" y="62255"/>
                    <a:pt x="1695221" y="61671"/>
                    <a:pt x="1697113" y="60375"/>
                  </a:cubicBezTo>
                  <a:cubicBezTo>
                    <a:pt x="1699005" y="59093"/>
                    <a:pt x="1701850" y="57823"/>
                    <a:pt x="1704593" y="57391"/>
                  </a:cubicBezTo>
                  <a:cubicBezTo>
                    <a:pt x="1707324" y="56972"/>
                    <a:pt x="1709394" y="55816"/>
                    <a:pt x="1712429" y="54889"/>
                  </a:cubicBezTo>
                  <a:cubicBezTo>
                    <a:pt x="1715477" y="53962"/>
                    <a:pt x="1723059" y="53555"/>
                    <a:pt x="1723402" y="49123"/>
                  </a:cubicBezTo>
                  <a:cubicBezTo>
                    <a:pt x="1723732" y="44691"/>
                    <a:pt x="1716684" y="45834"/>
                    <a:pt x="1715287" y="42735"/>
                  </a:cubicBezTo>
                  <a:cubicBezTo>
                    <a:pt x="1712607" y="36753"/>
                    <a:pt x="1720862" y="35598"/>
                    <a:pt x="1725218" y="35306"/>
                  </a:cubicBezTo>
                  <a:cubicBezTo>
                    <a:pt x="1729562" y="35013"/>
                    <a:pt x="1733219" y="36347"/>
                    <a:pt x="1737652" y="36296"/>
                  </a:cubicBezTo>
                  <a:cubicBezTo>
                    <a:pt x="1742097" y="36258"/>
                    <a:pt x="1746503" y="35204"/>
                    <a:pt x="1751126" y="34429"/>
                  </a:cubicBezTo>
                  <a:cubicBezTo>
                    <a:pt x="1761362" y="32715"/>
                    <a:pt x="1772424" y="31292"/>
                    <a:pt x="1781873" y="27127"/>
                  </a:cubicBezTo>
                  <a:cubicBezTo>
                    <a:pt x="1783880" y="26250"/>
                    <a:pt x="1784464" y="25603"/>
                    <a:pt x="1785861" y="24650"/>
                  </a:cubicBezTo>
                  <a:cubicBezTo>
                    <a:pt x="1787245" y="23672"/>
                    <a:pt x="1787283" y="23139"/>
                    <a:pt x="1788972" y="22745"/>
                  </a:cubicBezTo>
                  <a:cubicBezTo>
                    <a:pt x="1790649" y="22351"/>
                    <a:pt x="1791868" y="22974"/>
                    <a:pt x="1793938" y="22694"/>
                  </a:cubicBezTo>
                  <a:cubicBezTo>
                    <a:pt x="1796021" y="22428"/>
                    <a:pt x="1797113" y="22009"/>
                    <a:pt x="1799488" y="20332"/>
                  </a:cubicBezTo>
                  <a:cubicBezTo>
                    <a:pt x="1801850" y="18656"/>
                    <a:pt x="1807375" y="17018"/>
                    <a:pt x="1810130" y="15303"/>
                  </a:cubicBezTo>
                  <a:cubicBezTo>
                    <a:pt x="1812874" y="13576"/>
                    <a:pt x="1814576" y="12293"/>
                    <a:pt x="1816341" y="9588"/>
                  </a:cubicBezTo>
                  <a:cubicBezTo>
                    <a:pt x="1818106" y="6883"/>
                    <a:pt x="1819871" y="4279"/>
                    <a:pt x="1819033" y="533"/>
                  </a:cubicBezTo>
                  <a:cubicBezTo>
                    <a:pt x="1818995" y="330"/>
                    <a:pt x="1818817" y="203"/>
                    <a:pt x="1818741" y="0"/>
                  </a:cubicBezTo>
                  <a:cubicBezTo>
                    <a:pt x="1632534" y="35179"/>
                    <a:pt x="1454492" y="93408"/>
                    <a:pt x="1287678" y="171653"/>
                  </a:cubicBezTo>
                  <a:cubicBezTo>
                    <a:pt x="1285951" y="174434"/>
                    <a:pt x="1283792" y="174320"/>
                    <a:pt x="1283309" y="177165"/>
                  </a:cubicBezTo>
                  <a:cubicBezTo>
                    <a:pt x="1282814" y="180111"/>
                    <a:pt x="1283309" y="181838"/>
                    <a:pt x="1283334" y="184543"/>
                  </a:cubicBezTo>
                  <a:cubicBezTo>
                    <a:pt x="1283373" y="187261"/>
                    <a:pt x="1285798" y="186423"/>
                    <a:pt x="1285024" y="189903"/>
                  </a:cubicBezTo>
                  <a:cubicBezTo>
                    <a:pt x="1284249" y="193370"/>
                    <a:pt x="1278712" y="196964"/>
                    <a:pt x="1274940" y="196926"/>
                  </a:cubicBezTo>
                  <a:cubicBezTo>
                    <a:pt x="1265224" y="196824"/>
                    <a:pt x="1266736" y="190690"/>
                    <a:pt x="1267434" y="184213"/>
                  </a:cubicBezTo>
                  <a:cubicBezTo>
                    <a:pt x="1267574" y="182905"/>
                    <a:pt x="1267879" y="181787"/>
                    <a:pt x="1268209" y="180746"/>
                  </a:cubicBezTo>
                  <a:cubicBezTo>
                    <a:pt x="1257566" y="185864"/>
                    <a:pt x="1247038" y="191185"/>
                    <a:pt x="1236497" y="196469"/>
                  </a:cubicBezTo>
                  <a:cubicBezTo>
                    <a:pt x="1238732" y="199745"/>
                    <a:pt x="1241640" y="202882"/>
                    <a:pt x="1236662" y="205867"/>
                  </a:cubicBezTo>
                  <a:cubicBezTo>
                    <a:pt x="1233411" y="207822"/>
                    <a:pt x="1228077" y="205752"/>
                    <a:pt x="1224851" y="205701"/>
                  </a:cubicBezTo>
                  <a:cubicBezTo>
                    <a:pt x="1221689" y="205663"/>
                    <a:pt x="1220647" y="205841"/>
                    <a:pt x="1217790" y="205765"/>
                  </a:cubicBezTo>
                  <a:cubicBezTo>
                    <a:pt x="1200251" y="214757"/>
                    <a:pt x="1182865" y="224027"/>
                    <a:pt x="1165593" y="233464"/>
                  </a:cubicBezTo>
                  <a:lnTo>
                    <a:pt x="1165593" y="233756"/>
                  </a:lnTo>
                  <a:cubicBezTo>
                    <a:pt x="1165555" y="237464"/>
                    <a:pt x="1166253" y="236232"/>
                    <a:pt x="1169212" y="237566"/>
                  </a:cubicBezTo>
                  <a:close/>
                  <a:moveTo>
                    <a:pt x="1067739" y="307746"/>
                  </a:moveTo>
                  <a:cubicBezTo>
                    <a:pt x="1070965" y="307949"/>
                    <a:pt x="1074737" y="303784"/>
                    <a:pt x="1075982" y="309041"/>
                  </a:cubicBezTo>
                  <a:cubicBezTo>
                    <a:pt x="1076642" y="311873"/>
                    <a:pt x="1074394" y="316001"/>
                    <a:pt x="1077213" y="318554"/>
                  </a:cubicBezTo>
                  <a:cubicBezTo>
                    <a:pt x="1077899" y="319176"/>
                    <a:pt x="1078649" y="319468"/>
                    <a:pt x="1079487" y="320040"/>
                  </a:cubicBezTo>
                  <a:cubicBezTo>
                    <a:pt x="1080325" y="320611"/>
                    <a:pt x="1081519" y="321741"/>
                    <a:pt x="1082611" y="321779"/>
                  </a:cubicBezTo>
                  <a:cubicBezTo>
                    <a:pt x="1083690" y="321830"/>
                    <a:pt x="1083449" y="321691"/>
                    <a:pt x="1084681" y="321310"/>
                  </a:cubicBezTo>
                  <a:cubicBezTo>
                    <a:pt x="1085900" y="320929"/>
                    <a:pt x="1088351" y="320192"/>
                    <a:pt x="1089786" y="319798"/>
                  </a:cubicBezTo>
                  <a:cubicBezTo>
                    <a:pt x="1091234" y="319404"/>
                    <a:pt x="1092073" y="319532"/>
                    <a:pt x="1093431" y="318617"/>
                  </a:cubicBezTo>
                  <a:cubicBezTo>
                    <a:pt x="1094790" y="317703"/>
                    <a:pt x="1096340" y="315556"/>
                    <a:pt x="1098143" y="315201"/>
                  </a:cubicBezTo>
                  <a:cubicBezTo>
                    <a:pt x="1099959" y="314833"/>
                    <a:pt x="1102982" y="314706"/>
                    <a:pt x="1103871" y="316471"/>
                  </a:cubicBezTo>
                  <a:cubicBezTo>
                    <a:pt x="1106271" y="321221"/>
                    <a:pt x="1098765" y="324065"/>
                    <a:pt x="1103871" y="328079"/>
                  </a:cubicBezTo>
                  <a:cubicBezTo>
                    <a:pt x="1104582" y="328637"/>
                    <a:pt x="1106182" y="327939"/>
                    <a:pt x="1107516" y="328180"/>
                  </a:cubicBezTo>
                  <a:cubicBezTo>
                    <a:pt x="1108849" y="328422"/>
                    <a:pt x="1110018" y="328498"/>
                    <a:pt x="1111884" y="329145"/>
                  </a:cubicBezTo>
                  <a:cubicBezTo>
                    <a:pt x="1113751" y="329793"/>
                    <a:pt x="1115110" y="330530"/>
                    <a:pt x="1117942" y="331457"/>
                  </a:cubicBezTo>
                  <a:cubicBezTo>
                    <a:pt x="1120775" y="332397"/>
                    <a:pt x="1126350" y="335051"/>
                    <a:pt x="1129969" y="334670"/>
                  </a:cubicBezTo>
                  <a:cubicBezTo>
                    <a:pt x="1133589" y="334302"/>
                    <a:pt x="1135316" y="334162"/>
                    <a:pt x="1139266" y="333946"/>
                  </a:cubicBezTo>
                  <a:cubicBezTo>
                    <a:pt x="1143228" y="333730"/>
                    <a:pt x="1151635" y="332994"/>
                    <a:pt x="1155242" y="334251"/>
                  </a:cubicBezTo>
                  <a:cubicBezTo>
                    <a:pt x="1158849" y="335495"/>
                    <a:pt x="1159751" y="336765"/>
                    <a:pt x="1162748" y="337197"/>
                  </a:cubicBezTo>
                  <a:cubicBezTo>
                    <a:pt x="1165745" y="337642"/>
                    <a:pt x="1169365" y="337350"/>
                    <a:pt x="1171930" y="337146"/>
                  </a:cubicBezTo>
                  <a:cubicBezTo>
                    <a:pt x="1178026" y="336651"/>
                    <a:pt x="1184478" y="335445"/>
                    <a:pt x="1189723" y="337464"/>
                  </a:cubicBezTo>
                  <a:cubicBezTo>
                    <a:pt x="1194968" y="339471"/>
                    <a:pt x="1196403" y="342887"/>
                    <a:pt x="1201940" y="343662"/>
                  </a:cubicBezTo>
                  <a:cubicBezTo>
                    <a:pt x="1204607" y="344043"/>
                    <a:pt x="1209103" y="343585"/>
                    <a:pt x="1211567" y="342811"/>
                  </a:cubicBezTo>
                  <a:cubicBezTo>
                    <a:pt x="1214043" y="342023"/>
                    <a:pt x="1214475" y="340601"/>
                    <a:pt x="1216786" y="340220"/>
                  </a:cubicBezTo>
                  <a:cubicBezTo>
                    <a:pt x="1219123" y="339851"/>
                    <a:pt x="1219898" y="339979"/>
                    <a:pt x="1222679" y="340385"/>
                  </a:cubicBezTo>
                  <a:cubicBezTo>
                    <a:pt x="1225473" y="340804"/>
                    <a:pt x="1228115" y="343154"/>
                    <a:pt x="1231900" y="342265"/>
                  </a:cubicBezTo>
                  <a:cubicBezTo>
                    <a:pt x="1235697" y="341388"/>
                    <a:pt x="1239100" y="336092"/>
                    <a:pt x="1242555" y="334073"/>
                  </a:cubicBezTo>
                  <a:cubicBezTo>
                    <a:pt x="1248917" y="330339"/>
                    <a:pt x="1256804" y="332422"/>
                    <a:pt x="1262964" y="328701"/>
                  </a:cubicBezTo>
                  <a:cubicBezTo>
                    <a:pt x="1269136" y="324980"/>
                    <a:pt x="1259395" y="322313"/>
                    <a:pt x="1258773" y="318706"/>
                  </a:cubicBezTo>
                  <a:cubicBezTo>
                    <a:pt x="1258138" y="315099"/>
                    <a:pt x="1264221" y="315760"/>
                    <a:pt x="1265770" y="314198"/>
                  </a:cubicBezTo>
                  <a:cubicBezTo>
                    <a:pt x="1267320" y="312635"/>
                    <a:pt x="1268450" y="309524"/>
                    <a:pt x="1268691" y="308101"/>
                  </a:cubicBezTo>
                  <a:cubicBezTo>
                    <a:pt x="1269288" y="304469"/>
                    <a:pt x="1265618" y="301929"/>
                    <a:pt x="1266456" y="299262"/>
                  </a:cubicBezTo>
                  <a:cubicBezTo>
                    <a:pt x="1267294" y="296595"/>
                    <a:pt x="1269326" y="297256"/>
                    <a:pt x="1269149" y="294855"/>
                  </a:cubicBezTo>
                  <a:cubicBezTo>
                    <a:pt x="1268996" y="292468"/>
                    <a:pt x="1267815" y="292493"/>
                    <a:pt x="1265542" y="291998"/>
                  </a:cubicBezTo>
                  <a:cubicBezTo>
                    <a:pt x="1263256" y="291503"/>
                    <a:pt x="1260944" y="292430"/>
                    <a:pt x="1258646" y="290334"/>
                  </a:cubicBezTo>
                  <a:cubicBezTo>
                    <a:pt x="1256360" y="288239"/>
                    <a:pt x="1258646" y="285356"/>
                    <a:pt x="1258531" y="282219"/>
                  </a:cubicBezTo>
                  <a:cubicBezTo>
                    <a:pt x="1258417" y="279069"/>
                    <a:pt x="1254302" y="278942"/>
                    <a:pt x="1251635" y="280085"/>
                  </a:cubicBezTo>
                  <a:cubicBezTo>
                    <a:pt x="1251419" y="280174"/>
                    <a:pt x="1250899" y="280200"/>
                    <a:pt x="1250568" y="280276"/>
                  </a:cubicBezTo>
                  <a:cubicBezTo>
                    <a:pt x="1245146" y="281419"/>
                    <a:pt x="1239316" y="282448"/>
                    <a:pt x="1233843" y="282638"/>
                  </a:cubicBezTo>
                  <a:cubicBezTo>
                    <a:pt x="1231277" y="282727"/>
                    <a:pt x="1228839" y="282067"/>
                    <a:pt x="1226845" y="281203"/>
                  </a:cubicBezTo>
                  <a:cubicBezTo>
                    <a:pt x="1224851" y="280339"/>
                    <a:pt x="1225041" y="279400"/>
                    <a:pt x="1222895" y="279006"/>
                  </a:cubicBezTo>
                  <a:cubicBezTo>
                    <a:pt x="1220749" y="278625"/>
                    <a:pt x="1217764" y="278904"/>
                    <a:pt x="1215428" y="278993"/>
                  </a:cubicBezTo>
                  <a:cubicBezTo>
                    <a:pt x="1210017" y="279209"/>
                    <a:pt x="1204976" y="279996"/>
                    <a:pt x="1199832" y="281635"/>
                  </a:cubicBezTo>
                  <a:cubicBezTo>
                    <a:pt x="1197597" y="282346"/>
                    <a:pt x="1195654" y="283705"/>
                    <a:pt x="1193215" y="283591"/>
                  </a:cubicBezTo>
                  <a:cubicBezTo>
                    <a:pt x="1190790" y="283476"/>
                    <a:pt x="1189316" y="281749"/>
                    <a:pt x="1186853" y="281101"/>
                  </a:cubicBezTo>
                  <a:cubicBezTo>
                    <a:pt x="1184402" y="280441"/>
                    <a:pt x="1180058" y="281317"/>
                    <a:pt x="1177975" y="282206"/>
                  </a:cubicBezTo>
                  <a:cubicBezTo>
                    <a:pt x="1175905" y="283095"/>
                    <a:pt x="1174889" y="283159"/>
                    <a:pt x="1174216" y="284937"/>
                  </a:cubicBezTo>
                  <a:cubicBezTo>
                    <a:pt x="1173543" y="286702"/>
                    <a:pt x="1174699" y="288531"/>
                    <a:pt x="1172527" y="289128"/>
                  </a:cubicBezTo>
                  <a:cubicBezTo>
                    <a:pt x="1170368" y="289712"/>
                    <a:pt x="1168971" y="289242"/>
                    <a:pt x="1167460" y="288023"/>
                  </a:cubicBezTo>
                  <a:cubicBezTo>
                    <a:pt x="1165948" y="286816"/>
                    <a:pt x="1165631" y="286346"/>
                    <a:pt x="1163675" y="286626"/>
                  </a:cubicBezTo>
                  <a:cubicBezTo>
                    <a:pt x="1161732" y="286893"/>
                    <a:pt x="1160144" y="288734"/>
                    <a:pt x="1157985" y="288201"/>
                  </a:cubicBezTo>
                  <a:cubicBezTo>
                    <a:pt x="1155839" y="287667"/>
                    <a:pt x="1157452" y="285661"/>
                    <a:pt x="1158455" y="284543"/>
                  </a:cubicBezTo>
                  <a:cubicBezTo>
                    <a:pt x="1162392" y="280111"/>
                    <a:pt x="1158646" y="277456"/>
                    <a:pt x="1154709" y="276098"/>
                  </a:cubicBezTo>
                  <a:cubicBezTo>
                    <a:pt x="1150759" y="274751"/>
                    <a:pt x="1149781" y="274688"/>
                    <a:pt x="1146251" y="272605"/>
                  </a:cubicBezTo>
                  <a:cubicBezTo>
                    <a:pt x="1142707" y="270522"/>
                    <a:pt x="1139609" y="268884"/>
                    <a:pt x="1135799" y="272796"/>
                  </a:cubicBezTo>
                  <a:cubicBezTo>
                    <a:pt x="1134402" y="274218"/>
                    <a:pt x="1132471" y="279539"/>
                    <a:pt x="1129385" y="278879"/>
                  </a:cubicBezTo>
                  <a:cubicBezTo>
                    <a:pt x="1126299" y="278206"/>
                    <a:pt x="1128052" y="274383"/>
                    <a:pt x="1129258" y="272503"/>
                  </a:cubicBezTo>
                  <a:cubicBezTo>
                    <a:pt x="1130477" y="270637"/>
                    <a:pt x="1130807" y="270179"/>
                    <a:pt x="1132116" y="267677"/>
                  </a:cubicBezTo>
                  <a:cubicBezTo>
                    <a:pt x="1133424" y="265188"/>
                    <a:pt x="1138516" y="258584"/>
                    <a:pt x="1136002" y="255447"/>
                  </a:cubicBezTo>
                  <a:cubicBezTo>
                    <a:pt x="1133868" y="252780"/>
                    <a:pt x="1130922" y="254762"/>
                    <a:pt x="1128483" y="254203"/>
                  </a:cubicBezTo>
                  <a:cubicBezTo>
                    <a:pt x="1108951" y="265366"/>
                    <a:pt x="1089609" y="276821"/>
                    <a:pt x="1070457" y="288531"/>
                  </a:cubicBezTo>
                  <a:cubicBezTo>
                    <a:pt x="1070521" y="288823"/>
                    <a:pt x="1070419" y="289204"/>
                    <a:pt x="1069949" y="290144"/>
                  </a:cubicBezTo>
                  <a:cubicBezTo>
                    <a:pt x="1068971" y="292150"/>
                    <a:pt x="1065568" y="295986"/>
                    <a:pt x="1063612" y="297459"/>
                  </a:cubicBezTo>
                  <a:cubicBezTo>
                    <a:pt x="1061669" y="298932"/>
                    <a:pt x="1058024" y="301625"/>
                    <a:pt x="1060564" y="303415"/>
                  </a:cubicBezTo>
                  <a:cubicBezTo>
                    <a:pt x="1063116" y="305193"/>
                    <a:pt x="1064513" y="307543"/>
                    <a:pt x="1067739" y="307746"/>
                  </a:cubicBezTo>
                  <a:close/>
                  <a:moveTo>
                    <a:pt x="1324978" y="1465122"/>
                  </a:moveTo>
                  <a:cubicBezTo>
                    <a:pt x="1326514" y="1469034"/>
                    <a:pt x="1333233" y="1470202"/>
                    <a:pt x="1336395" y="1469783"/>
                  </a:cubicBezTo>
                  <a:cubicBezTo>
                    <a:pt x="1342999" y="1468894"/>
                    <a:pt x="1341970" y="1466291"/>
                    <a:pt x="1342974" y="1460792"/>
                  </a:cubicBezTo>
                  <a:cubicBezTo>
                    <a:pt x="1343456" y="1458188"/>
                    <a:pt x="1344040" y="1454238"/>
                    <a:pt x="1344752" y="1451470"/>
                  </a:cubicBezTo>
                  <a:cubicBezTo>
                    <a:pt x="1345450" y="1448714"/>
                    <a:pt x="1346822" y="1445971"/>
                    <a:pt x="1348879" y="1444218"/>
                  </a:cubicBezTo>
                  <a:cubicBezTo>
                    <a:pt x="1352765" y="1440903"/>
                    <a:pt x="1354251" y="1434795"/>
                    <a:pt x="1352829" y="1430705"/>
                  </a:cubicBezTo>
                  <a:cubicBezTo>
                    <a:pt x="1346352" y="1412163"/>
                    <a:pt x="1338173" y="1435773"/>
                    <a:pt x="1330248" y="1424914"/>
                  </a:cubicBezTo>
                  <a:cubicBezTo>
                    <a:pt x="1325727" y="1418717"/>
                    <a:pt x="1335455" y="1412900"/>
                    <a:pt x="1339799" y="1409827"/>
                  </a:cubicBezTo>
                  <a:cubicBezTo>
                    <a:pt x="1341374" y="1408709"/>
                    <a:pt x="1345222" y="1407248"/>
                    <a:pt x="1346161" y="1406334"/>
                  </a:cubicBezTo>
                  <a:cubicBezTo>
                    <a:pt x="1347114" y="1405394"/>
                    <a:pt x="1348828" y="1403451"/>
                    <a:pt x="1347520" y="1403375"/>
                  </a:cubicBezTo>
                  <a:cubicBezTo>
                    <a:pt x="1340510" y="1402956"/>
                    <a:pt x="1328356" y="1412532"/>
                    <a:pt x="1329270" y="1399705"/>
                  </a:cubicBezTo>
                  <a:cubicBezTo>
                    <a:pt x="1329677" y="1394002"/>
                    <a:pt x="1338160" y="1391259"/>
                    <a:pt x="1341437" y="1387170"/>
                  </a:cubicBezTo>
                  <a:cubicBezTo>
                    <a:pt x="1347190" y="1380007"/>
                    <a:pt x="1343431" y="1376019"/>
                    <a:pt x="1335163" y="1374775"/>
                  </a:cubicBezTo>
                  <a:cubicBezTo>
                    <a:pt x="1333055" y="1374457"/>
                    <a:pt x="1330020" y="1376057"/>
                    <a:pt x="1327632" y="1375702"/>
                  </a:cubicBezTo>
                  <a:cubicBezTo>
                    <a:pt x="1325232" y="1375359"/>
                    <a:pt x="1323555" y="1372120"/>
                    <a:pt x="1320965" y="1372679"/>
                  </a:cubicBezTo>
                  <a:cubicBezTo>
                    <a:pt x="1314424" y="1374076"/>
                    <a:pt x="1314424" y="1379880"/>
                    <a:pt x="1306449" y="1378419"/>
                  </a:cubicBezTo>
                  <a:cubicBezTo>
                    <a:pt x="1303439" y="1377873"/>
                    <a:pt x="1295044" y="1375219"/>
                    <a:pt x="1294218" y="1371142"/>
                  </a:cubicBezTo>
                  <a:cubicBezTo>
                    <a:pt x="1292872" y="1364437"/>
                    <a:pt x="1301305" y="1363903"/>
                    <a:pt x="1302003" y="1358760"/>
                  </a:cubicBezTo>
                  <a:cubicBezTo>
                    <a:pt x="1302702" y="1353616"/>
                    <a:pt x="1298689" y="1357566"/>
                    <a:pt x="1296060" y="1356334"/>
                  </a:cubicBezTo>
                  <a:cubicBezTo>
                    <a:pt x="1293444" y="1355090"/>
                    <a:pt x="1295704" y="1351762"/>
                    <a:pt x="1291907" y="1350911"/>
                  </a:cubicBezTo>
                  <a:cubicBezTo>
                    <a:pt x="1288122" y="1350060"/>
                    <a:pt x="1281366" y="1356017"/>
                    <a:pt x="1279296" y="1358874"/>
                  </a:cubicBezTo>
                  <a:cubicBezTo>
                    <a:pt x="1277226" y="1361744"/>
                    <a:pt x="1272527" y="1370787"/>
                    <a:pt x="1271790" y="1363726"/>
                  </a:cubicBezTo>
                  <a:cubicBezTo>
                    <a:pt x="1271651" y="1362328"/>
                    <a:pt x="1272070" y="1360525"/>
                    <a:pt x="1272895" y="1358709"/>
                  </a:cubicBezTo>
                  <a:cubicBezTo>
                    <a:pt x="1273721" y="1356893"/>
                    <a:pt x="1275270" y="1353896"/>
                    <a:pt x="1276121" y="1351711"/>
                  </a:cubicBezTo>
                  <a:cubicBezTo>
                    <a:pt x="1276959" y="1349527"/>
                    <a:pt x="1276883" y="1348765"/>
                    <a:pt x="1278801" y="1346593"/>
                  </a:cubicBezTo>
                  <a:cubicBezTo>
                    <a:pt x="1280718" y="1344447"/>
                    <a:pt x="1285773" y="1341297"/>
                    <a:pt x="1288440" y="1339964"/>
                  </a:cubicBezTo>
                  <a:cubicBezTo>
                    <a:pt x="1291094" y="1338618"/>
                    <a:pt x="1290916" y="1338516"/>
                    <a:pt x="1292656" y="1336268"/>
                  </a:cubicBezTo>
                  <a:cubicBezTo>
                    <a:pt x="1294383" y="1334020"/>
                    <a:pt x="1295488" y="1330629"/>
                    <a:pt x="1298397" y="1328889"/>
                  </a:cubicBezTo>
                  <a:cubicBezTo>
                    <a:pt x="1301305" y="1327150"/>
                    <a:pt x="1307134" y="1321943"/>
                    <a:pt x="1306779" y="1318818"/>
                  </a:cubicBezTo>
                  <a:cubicBezTo>
                    <a:pt x="1306423" y="1315694"/>
                    <a:pt x="1303667" y="1318221"/>
                    <a:pt x="1304061" y="1316050"/>
                  </a:cubicBezTo>
                  <a:cubicBezTo>
                    <a:pt x="1304455" y="1313865"/>
                    <a:pt x="1303807" y="1313942"/>
                    <a:pt x="1306487" y="1312532"/>
                  </a:cubicBezTo>
                  <a:cubicBezTo>
                    <a:pt x="1309166" y="1311109"/>
                    <a:pt x="1316748" y="1311732"/>
                    <a:pt x="1314830" y="1306106"/>
                  </a:cubicBezTo>
                  <a:cubicBezTo>
                    <a:pt x="1313865" y="1303261"/>
                    <a:pt x="1311503" y="1304899"/>
                    <a:pt x="1310500" y="1306169"/>
                  </a:cubicBezTo>
                  <a:cubicBezTo>
                    <a:pt x="1309496" y="1307452"/>
                    <a:pt x="1309484" y="1308811"/>
                    <a:pt x="1308100" y="1308506"/>
                  </a:cubicBezTo>
                  <a:cubicBezTo>
                    <a:pt x="1306715" y="1308201"/>
                    <a:pt x="1308328" y="1306029"/>
                    <a:pt x="1307769" y="1305471"/>
                  </a:cubicBezTo>
                  <a:cubicBezTo>
                    <a:pt x="1303858" y="1301508"/>
                    <a:pt x="1298867" y="1309331"/>
                    <a:pt x="1296517" y="1310843"/>
                  </a:cubicBezTo>
                  <a:cubicBezTo>
                    <a:pt x="1294168" y="1312329"/>
                    <a:pt x="1293215" y="1310601"/>
                    <a:pt x="1291653" y="1311363"/>
                  </a:cubicBezTo>
                  <a:cubicBezTo>
                    <a:pt x="1290078" y="1312138"/>
                    <a:pt x="1290701" y="1312633"/>
                    <a:pt x="1289570" y="1313522"/>
                  </a:cubicBezTo>
                  <a:cubicBezTo>
                    <a:pt x="1288440" y="1314411"/>
                    <a:pt x="1288199" y="1314386"/>
                    <a:pt x="1286548" y="1315148"/>
                  </a:cubicBezTo>
                  <a:cubicBezTo>
                    <a:pt x="1284897" y="1315910"/>
                    <a:pt x="1282458" y="1318018"/>
                    <a:pt x="1280871" y="1319491"/>
                  </a:cubicBezTo>
                  <a:cubicBezTo>
                    <a:pt x="1279283" y="1320952"/>
                    <a:pt x="1276743" y="1322527"/>
                    <a:pt x="1275638" y="1324228"/>
                  </a:cubicBezTo>
                  <a:cubicBezTo>
                    <a:pt x="1274533" y="1325943"/>
                    <a:pt x="1275029" y="1326654"/>
                    <a:pt x="1274051" y="1328394"/>
                  </a:cubicBezTo>
                  <a:cubicBezTo>
                    <a:pt x="1273073" y="1330134"/>
                    <a:pt x="1272120" y="1330604"/>
                    <a:pt x="1270520" y="1332750"/>
                  </a:cubicBezTo>
                  <a:cubicBezTo>
                    <a:pt x="1268920" y="1334884"/>
                    <a:pt x="1267129" y="1338656"/>
                    <a:pt x="1266634" y="1341958"/>
                  </a:cubicBezTo>
                  <a:cubicBezTo>
                    <a:pt x="1266126" y="1345260"/>
                    <a:pt x="1264145" y="1347177"/>
                    <a:pt x="1261173" y="1348816"/>
                  </a:cubicBezTo>
                  <a:cubicBezTo>
                    <a:pt x="1258188" y="1350467"/>
                    <a:pt x="1256525" y="1353743"/>
                    <a:pt x="1254848" y="1356385"/>
                  </a:cubicBezTo>
                  <a:cubicBezTo>
                    <a:pt x="1253185" y="1359027"/>
                    <a:pt x="1250403" y="1360551"/>
                    <a:pt x="1249502" y="1363281"/>
                  </a:cubicBezTo>
                  <a:cubicBezTo>
                    <a:pt x="1248600" y="1366012"/>
                    <a:pt x="1249565" y="1368869"/>
                    <a:pt x="1247355" y="1370723"/>
                  </a:cubicBezTo>
                  <a:cubicBezTo>
                    <a:pt x="1242085" y="1375156"/>
                    <a:pt x="1240637" y="1379372"/>
                    <a:pt x="1235430" y="1384452"/>
                  </a:cubicBezTo>
                  <a:cubicBezTo>
                    <a:pt x="1228445" y="1391285"/>
                    <a:pt x="1217764" y="1396250"/>
                    <a:pt x="1208557" y="1400517"/>
                  </a:cubicBezTo>
                  <a:cubicBezTo>
                    <a:pt x="1208773" y="1401940"/>
                    <a:pt x="1208392" y="1403057"/>
                    <a:pt x="1210043" y="1403819"/>
                  </a:cubicBezTo>
                  <a:cubicBezTo>
                    <a:pt x="1215250" y="1406271"/>
                    <a:pt x="1221028" y="1405166"/>
                    <a:pt x="1226616" y="1404937"/>
                  </a:cubicBezTo>
                  <a:cubicBezTo>
                    <a:pt x="1226400" y="1408645"/>
                    <a:pt x="1221778" y="1410309"/>
                    <a:pt x="1219327" y="1411401"/>
                  </a:cubicBezTo>
                  <a:cubicBezTo>
                    <a:pt x="1216863" y="1412494"/>
                    <a:pt x="1215809" y="1413954"/>
                    <a:pt x="1214691" y="1415338"/>
                  </a:cubicBezTo>
                  <a:cubicBezTo>
                    <a:pt x="1213573" y="1416723"/>
                    <a:pt x="1214412" y="1417294"/>
                    <a:pt x="1213446" y="1418285"/>
                  </a:cubicBezTo>
                  <a:cubicBezTo>
                    <a:pt x="1209814" y="1421955"/>
                    <a:pt x="1205077" y="1423581"/>
                    <a:pt x="1202004" y="1427975"/>
                  </a:cubicBezTo>
                  <a:cubicBezTo>
                    <a:pt x="1201280" y="1429016"/>
                    <a:pt x="1200467" y="1431112"/>
                    <a:pt x="1201419" y="1432420"/>
                  </a:cubicBezTo>
                  <a:cubicBezTo>
                    <a:pt x="1207287" y="1440624"/>
                    <a:pt x="1222070" y="1435506"/>
                    <a:pt x="1228940" y="1435582"/>
                  </a:cubicBezTo>
                  <a:cubicBezTo>
                    <a:pt x="1235798" y="1435646"/>
                    <a:pt x="1234236" y="1440014"/>
                    <a:pt x="1239278" y="1440776"/>
                  </a:cubicBezTo>
                  <a:cubicBezTo>
                    <a:pt x="1244333" y="1441513"/>
                    <a:pt x="1249299" y="1439799"/>
                    <a:pt x="1253591" y="1437792"/>
                  </a:cubicBezTo>
                  <a:cubicBezTo>
                    <a:pt x="1261325" y="1434160"/>
                    <a:pt x="1268069" y="1427467"/>
                    <a:pt x="1276629" y="1428978"/>
                  </a:cubicBezTo>
                  <a:cubicBezTo>
                    <a:pt x="1280363" y="1429639"/>
                    <a:pt x="1280388" y="1433982"/>
                    <a:pt x="1282687" y="1435379"/>
                  </a:cubicBezTo>
                  <a:cubicBezTo>
                    <a:pt x="1284985" y="1436763"/>
                    <a:pt x="1287805" y="1434795"/>
                    <a:pt x="1289024" y="1436776"/>
                  </a:cubicBezTo>
                  <a:cubicBezTo>
                    <a:pt x="1292148" y="1441843"/>
                    <a:pt x="1290231" y="1445958"/>
                    <a:pt x="1286421" y="1449920"/>
                  </a:cubicBezTo>
                  <a:cubicBezTo>
                    <a:pt x="1284808" y="1451597"/>
                    <a:pt x="1281658" y="1451013"/>
                    <a:pt x="1279778" y="1452029"/>
                  </a:cubicBezTo>
                  <a:cubicBezTo>
                    <a:pt x="1266113" y="1459357"/>
                    <a:pt x="1281036" y="1463154"/>
                    <a:pt x="1289469" y="1456994"/>
                  </a:cubicBezTo>
                  <a:cubicBezTo>
                    <a:pt x="1292948" y="1454467"/>
                    <a:pt x="1297038" y="1446974"/>
                    <a:pt x="1301394" y="1444244"/>
                  </a:cubicBezTo>
                  <a:cubicBezTo>
                    <a:pt x="1305737" y="1441526"/>
                    <a:pt x="1308163" y="1441272"/>
                    <a:pt x="1311084" y="1436103"/>
                  </a:cubicBezTo>
                  <a:cubicBezTo>
                    <a:pt x="1312265" y="1434020"/>
                    <a:pt x="1311605" y="1425689"/>
                    <a:pt x="1317282" y="1426883"/>
                  </a:cubicBezTo>
                  <a:cubicBezTo>
                    <a:pt x="1318564" y="1427149"/>
                    <a:pt x="1320012" y="1427784"/>
                    <a:pt x="1321092" y="1429981"/>
                  </a:cubicBezTo>
                  <a:cubicBezTo>
                    <a:pt x="1322171" y="1432191"/>
                    <a:pt x="1322654" y="1437233"/>
                    <a:pt x="1321587" y="1440154"/>
                  </a:cubicBezTo>
                  <a:cubicBezTo>
                    <a:pt x="1320507" y="1443062"/>
                    <a:pt x="1318818" y="1447444"/>
                    <a:pt x="1318069" y="1449997"/>
                  </a:cubicBezTo>
                  <a:cubicBezTo>
                    <a:pt x="1317320" y="1452537"/>
                    <a:pt x="1317129" y="1454010"/>
                    <a:pt x="1315948" y="1455674"/>
                  </a:cubicBezTo>
                  <a:cubicBezTo>
                    <a:pt x="1314767" y="1457337"/>
                    <a:pt x="1310424" y="1460309"/>
                    <a:pt x="1311998" y="1462100"/>
                  </a:cubicBezTo>
                  <a:cubicBezTo>
                    <a:pt x="1316901" y="1467739"/>
                    <a:pt x="1323378" y="1457045"/>
                    <a:pt x="1326553" y="1453654"/>
                  </a:cubicBezTo>
                  <a:cubicBezTo>
                    <a:pt x="1327226" y="1457629"/>
                    <a:pt x="1323441" y="1461211"/>
                    <a:pt x="1324978" y="1465122"/>
                  </a:cubicBezTo>
                  <a:close/>
                  <a:moveTo>
                    <a:pt x="3794112" y="3073044"/>
                  </a:moveTo>
                  <a:cubicBezTo>
                    <a:pt x="3785336" y="3071012"/>
                    <a:pt x="3780358" y="3082074"/>
                    <a:pt x="3776941" y="3087611"/>
                  </a:cubicBezTo>
                  <a:cubicBezTo>
                    <a:pt x="3773512" y="3093161"/>
                    <a:pt x="3772192" y="3093529"/>
                    <a:pt x="3771747" y="3099981"/>
                  </a:cubicBezTo>
                  <a:cubicBezTo>
                    <a:pt x="3771290" y="3106445"/>
                    <a:pt x="3777005" y="3114929"/>
                    <a:pt x="3772077" y="3121037"/>
                  </a:cubicBezTo>
                  <a:cubicBezTo>
                    <a:pt x="3771900" y="3121240"/>
                    <a:pt x="3762057" y="3114751"/>
                    <a:pt x="3759885" y="3115830"/>
                  </a:cubicBezTo>
                  <a:cubicBezTo>
                    <a:pt x="3751795" y="3119869"/>
                    <a:pt x="3753218" y="3128962"/>
                    <a:pt x="3752824" y="3135833"/>
                  </a:cubicBezTo>
                  <a:cubicBezTo>
                    <a:pt x="3752430" y="3142691"/>
                    <a:pt x="3750043" y="3145929"/>
                    <a:pt x="3746093" y="3149714"/>
                  </a:cubicBezTo>
                  <a:cubicBezTo>
                    <a:pt x="3742156" y="3153498"/>
                    <a:pt x="3740289" y="3151581"/>
                    <a:pt x="3736771" y="3156343"/>
                  </a:cubicBezTo>
                  <a:cubicBezTo>
                    <a:pt x="3735730" y="3157766"/>
                    <a:pt x="3735590" y="3162147"/>
                    <a:pt x="3733076" y="3165030"/>
                  </a:cubicBezTo>
                  <a:cubicBezTo>
                    <a:pt x="3728542" y="3170224"/>
                    <a:pt x="3723220" y="3180384"/>
                    <a:pt x="3714229" y="3178860"/>
                  </a:cubicBezTo>
                  <a:cubicBezTo>
                    <a:pt x="3705250" y="3177349"/>
                    <a:pt x="3707295" y="3162909"/>
                    <a:pt x="3695522" y="3167811"/>
                  </a:cubicBezTo>
                  <a:cubicBezTo>
                    <a:pt x="3689375" y="3170377"/>
                    <a:pt x="3687698" y="3186226"/>
                    <a:pt x="3687495" y="3192691"/>
                  </a:cubicBezTo>
                  <a:cubicBezTo>
                    <a:pt x="3687152" y="3204438"/>
                    <a:pt x="3688765" y="3213582"/>
                    <a:pt x="3681666" y="3223475"/>
                  </a:cubicBezTo>
                  <a:cubicBezTo>
                    <a:pt x="3680929" y="3224491"/>
                    <a:pt x="3675418" y="3225927"/>
                    <a:pt x="3674617" y="3226181"/>
                  </a:cubicBezTo>
                  <a:cubicBezTo>
                    <a:pt x="3668979" y="3227895"/>
                    <a:pt x="3667925" y="3228721"/>
                    <a:pt x="3664838" y="3233445"/>
                  </a:cubicBezTo>
                  <a:cubicBezTo>
                    <a:pt x="3663569" y="3235375"/>
                    <a:pt x="3661130" y="3237966"/>
                    <a:pt x="3660038" y="3240392"/>
                  </a:cubicBezTo>
                  <a:cubicBezTo>
                    <a:pt x="3656990" y="3247174"/>
                    <a:pt x="3655580" y="3254425"/>
                    <a:pt x="3654145" y="3261677"/>
                  </a:cubicBezTo>
                  <a:cubicBezTo>
                    <a:pt x="3652710" y="3268929"/>
                    <a:pt x="3647859" y="3274148"/>
                    <a:pt x="3645547" y="3281184"/>
                  </a:cubicBezTo>
                  <a:cubicBezTo>
                    <a:pt x="3640874" y="3295357"/>
                    <a:pt x="3638461" y="3310001"/>
                    <a:pt x="3628478" y="3321850"/>
                  </a:cubicBezTo>
                  <a:cubicBezTo>
                    <a:pt x="3622497" y="3328936"/>
                    <a:pt x="3616363" y="3335743"/>
                    <a:pt x="3610927" y="3343465"/>
                  </a:cubicBezTo>
                  <a:cubicBezTo>
                    <a:pt x="3609403" y="3345624"/>
                    <a:pt x="3607854" y="3348253"/>
                    <a:pt x="3606228" y="3350564"/>
                  </a:cubicBezTo>
                  <a:cubicBezTo>
                    <a:pt x="3603205" y="3354857"/>
                    <a:pt x="3597592" y="3357575"/>
                    <a:pt x="3594176" y="3361334"/>
                  </a:cubicBezTo>
                  <a:cubicBezTo>
                    <a:pt x="3590772" y="3365093"/>
                    <a:pt x="3588384" y="3370351"/>
                    <a:pt x="3584600" y="3373081"/>
                  </a:cubicBezTo>
                  <a:cubicBezTo>
                    <a:pt x="3580815" y="3375812"/>
                    <a:pt x="3576040" y="3375317"/>
                    <a:pt x="3573271" y="3378619"/>
                  </a:cubicBezTo>
                  <a:cubicBezTo>
                    <a:pt x="3564000" y="3389668"/>
                    <a:pt x="3568915" y="3401707"/>
                    <a:pt x="3572332" y="3413544"/>
                  </a:cubicBezTo>
                  <a:cubicBezTo>
                    <a:pt x="3574148" y="3419830"/>
                    <a:pt x="3579367" y="3422446"/>
                    <a:pt x="3581146" y="3427310"/>
                  </a:cubicBezTo>
                  <a:cubicBezTo>
                    <a:pt x="3582936" y="3432187"/>
                    <a:pt x="3581412" y="3436239"/>
                    <a:pt x="3582390" y="3440379"/>
                  </a:cubicBezTo>
                  <a:cubicBezTo>
                    <a:pt x="3584562" y="3449612"/>
                    <a:pt x="3583825" y="3454158"/>
                    <a:pt x="3574681" y="3457498"/>
                  </a:cubicBezTo>
                  <a:cubicBezTo>
                    <a:pt x="3568954" y="3459594"/>
                    <a:pt x="3562337" y="3458235"/>
                    <a:pt x="3556393" y="3459632"/>
                  </a:cubicBezTo>
                  <a:cubicBezTo>
                    <a:pt x="3550437" y="3461016"/>
                    <a:pt x="3545509" y="3464509"/>
                    <a:pt x="3539210" y="3462362"/>
                  </a:cubicBezTo>
                  <a:cubicBezTo>
                    <a:pt x="3532924" y="3460203"/>
                    <a:pt x="3528377" y="3451529"/>
                    <a:pt x="3521265" y="3452037"/>
                  </a:cubicBezTo>
                  <a:cubicBezTo>
                    <a:pt x="3511105" y="3452749"/>
                    <a:pt x="3506368" y="3455111"/>
                    <a:pt x="3498392" y="3461867"/>
                  </a:cubicBezTo>
                  <a:cubicBezTo>
                    <a:pt x="3490429" y="3468611"/>
                    <a:pt x="3480346" y="3476129"/>
                    <a:pt x="3479215" y="3487712"/>
                  </a:cubicBezTo>
                  <a:cubicBezTo>
                    <a:pt x="3478771" y="3492360"/>
                    <a:pt x="3481108" y="3498621"/>
                    <a:pt x="3480396" y="3502406"/>
                  </a:cubicBezTo>
                  <a:cubicBezTo>
                    <a:pt x="3479698" y="3506190"/>
                    <a:pt x="3478136" y="3507270"/>
                    <a:pt x="3479698" y="3509949"/>
                  </a:cubicBezTo>
                  <a:cubicBezTo>
                    <a:pt x="3481273" y="3512642"/>
                    <a:pt x="3483965" y="3511423"/>
                    <a:pt x="3485934" y="3513124"/>
                  </a:cubicBezTo>
                  <a:cubicBezTo>
                    <a:pt x="3487902" y="3514826"/>
                    <a:pt x="3486264" y="3517049"/>
                    <a:pt x="3487089" y="3519030"/>
                  </a:cubicBezTo>
                  <a:cubicBezTo>
                    <a:pt x="3487915" y="3521011"/>
                    <a:pt x="3488778" y="3523221"/>
                    <a:pt x="3491484" y="3521735"/>
                  </a:cubicBezTo>
                  <a:cubicBezTo>
                    <a:pt x="3494201" y="3520249"/>
                    <a:pt x="3493325" y="3515791"/>
                    <a:pt x="3495675" y="3512985"/>
                  </a:cubicBezTo>
                  <a:cubicBezTo>
                    <a:pt x="3498011" y="3510178"/>
                    <a:pt x="3503218" y="3507816"/>
                    <a:pt x="3507130" y="3507181"/>
                  </a:cubicBezTo>
                  <a:cubicBezTo>
                    <a:pt x="3515131" y="3505873"/>
                    <a:pt x="3520478" y="3505911"/>
                    <a:pt x="3525418" y="3498646"/>
                  </a:cubicBezTo>
                  <a:cubicBezTo>
                    <a:pt x="3527018" y="3496297"/>
                    <a:pt x="3528910" y="3493376"/>
                    <a:pt x="3530765" y="3490633"/>
                  </a:cubicBezTo>
                  <a:cubicBezTo>
                    <a:pt x="3532631" y="3487889"/>
                    <a:pt x="3535311" y="3484587"/>
                    <a:pt x="3535591" y="3480930"/>
                  </a:cubicBezTo>
                  <a:cubicBezTo>
                    <a:pt x="3535857" y="3477260"/>
                    <a:pt x="3533851" y="3474339"/>
                    <a:pt x="3538931" y="3474262"/>
                  </a:cubicBezTo>
                  <a:cubicBezTo>
                    <a:pt x="3541572" y="3469919"/>
                    <a:pt x="3544341" y="3470719"/>
                    <a:pt x="3548418" y="3472840"/>
                  </a:cubicBezTo>
                  <a:cubicBezTo>
                    <a:pt x="3546767" y="3477971"/>
                    <a:pt x="3544468" y="3483013"/>
                    <a:pt x="3542576" y="3487966"/>
                  </a:cubicBezTo>
                  <a:cubicBezTo>
                    <a:pt x="3540683" y="3492919"/>
                    <a:pt x="3541712" y="3497110"/>
                    <a:pt x="3539604" y="3502266"/>
                  </a:cubicBezTo>
                  <a:cubicBezTo>
                    <a:pt x="3537508" y="3507435"/>
                    <a:pt x="3531361" y="3511245"/>
                    <a:pt x="3533584" y="3517861"/>
                  </a:cubicBezTo>
                  <a:cubicBezTo>
                    <a:pt x="3536657" y="3516109"/>
                    <a:pt x="3538308" y="3514737"/>
                    <a:pt x="3541013" y="3511956"/>
                  </a:cubicBezTo>
                  <a:cubicBezTo>
                    <a:pt x="3543706" y="3509175"/>
                    <a:pt x="3550094" y="3508171"/>
                    <a:pt x="3553548" y="3508540"/>
                  </a:cubicBezTo>
                  <a:cubicBezTo>
                    <a:pt x="3556990" y="3508908"/>
                    <a:pt x="3557333" y="3509352"/>
                    <a:pt x="3560279" y="3510102"/>
                  </a:cubicBezTo>
                  <a:cubicBezTo>
                    <a:pt x="3563238" y="3510876"/>
                    <a:pt x="3563340" y="3512439"/>
                    <a:pt x="3567506" y="3512350"/>
                  </a:cubicBezTo>
                  <a:cubicBezTo>
                    <a:pt x="3571671" y="3512273"/>
                    <a:pt x="3578707" y="3510356"/>
                    <a:pt x="3576116" y="3503396"/>
                  </a:cubicBezTo>
                  <a:cubicBezTo>
                    <a:pt x="3573525" y="3496424"/>
                    <a:pt x="3561118" y="3495090"/>
                    <a:pt x="3559987" y="3487127"/>
                  </a:cubicBezTo>
                  <a:cubicBezTo>
                    <a:pt x="3558870" y="3479165"/>
                    <a:pt x="3572002" y="3485006"/>
                    <a:pt x="3576497" y="3484029"/>
                  </a:cubicBezTo>
                  <a:cubicBezTo>
                    <a:pt x="3591509" y="3480739"/>
                    <a:pt x="3602418" y="3470084"/>
                    <a:pt x="3613759" y="3460483"/>
                  </a:cubicBezTo>
                  <a:cubicBezTo>
                    <a:pt x="3617366" y="3457435"/>
                    <a:pt x="3620452" y="3451936"/>
                    <a:pt x="3623335" y="3449726"/>
                  </a:cubicBezTo>
                  <a:cubicBezTo>
                    <a:pt x="3626205" y="3447503"/>
                    <a:pt x="3627564" y="3449612"/>
                    <a:pt x="3629367" y="3448278"/>
                  </a:cubicBezTo>
                  <a:cubicBezTo>
                    <a:pt x="3636340" y="3443122"/>
                    <a:pt x="3638423" y="3438182"/>
                    <a:pt x="3646182" y="3433089"/>
                  </a:cubicBezTo>
                  <a:cubicBezTo>
                    <a:pt x="3653942" y="3427996"/>
                    <a:pt x="3664140" y="3420630"/>
                    <a:pt x="3673208" y="3415919"/>
                  </a:cubicBezTo>
                  <a:cubicBezTo>
                    <a:pt x="3675913" y="3414522"/>
                    <a:pt x="3680053" y="3415411"/>
                    <a:pt x="3683127" y="3414369"/>
                  </a:cubicBezTo>
                  <a:cubicBezTo>
                    <a:pt x="3690569" y="3411842"/>
                    <a:pt x="3696182" y="3406863"/>
                    <a:pt x="3701503" y="3401415"/>
                  </a:cubicBezTo>
                  <a:cubicBezTo>
                    <a:pt x="3706812" y="3395967"/>
                    <a:pt x="3706571" y="3406698"/>
                    <a:pt x="3712044" y="3405301"/>
                  </a:cubicBezTo>
                  <a:cubicBezTo>
                    <a:pt x="3714673" y="3404616"/>
                    <a:pt x="3713937" y="3400412"/>
                    <a:pt x="3715727" y="3398761"/>
                  </a:cubicBezTo>
                  <a:cubicBezTo>
                    <a:pt x="3717518" y="3397123"/>
                    <a:pt x="3718712" y="3398774"/>
                    <a:pt x="3720630" y="3397935"/>
                  </a:cubicBezTo>
                  <a:cubicBezTo>
                    <a:pt x="3730155" y="3393757"/>
                    <a:pt x="3739578" y="3390633"/>
                    <a:pt x="3745598" y="3381870"/>
                  </a:cubicBezTo>
                  <a:cubicBezTo>
                    <a:pt x="3747681" y="3378847"/>
                    <a:pt x="3745738" y="3374999"/>
                    <a:pt x="3746944" y="3372510"/>
                  </a:cubicBezTo>
                  <a:cubicBezTo>
                    <a:pt x="3748150" y="3370021"/>
                    <a:pt x="3747452" y="3370757"/>
                    <a:pt x="3749522" y="3369068"/>
                  </a:cubicBezTo>
                  <a:cubicBezTo>
                    <a:pt x="3751592" y="3367392"/>
                    <a:pt x="3755567" y="3368522"/>
                    <a:pt x="3758298" y="3367024"/>
                  </a:cubicBezTo>
                  <a:cubicBezTo>
                    <a:pt x="3766426" y="3362591"/>
                    <a:pt x="3775798" y="3356292"/>
                    <a:pt x="3781310" y="3349028"/>
                  </a:cubicBezTo>
                  <a:cubicBezTo>
                    <a:pt x="3786822" y="3341763"/>
                    <a:pt x="3784307" y="3336747"/>
                    <a:pt x="3786289" y="3328327"/>
                  </a:cubicBezTo>
                  <a:cubicBezTo>
                    <a:pt x="3787457" y="3323386"/>
                    <a:pt x="3786835" y="3314573"/>
                    <a:pt x="3787228" y="3309658"/>
                  </a:cubicBezTo>
                  <a:cubicBezTo>
                    <a:pt x="3787622" y="3304743"/>
                    <a:pt x="3792359" y="3303676"/>
                    <a:pt x="3793413" y="3300476"/>
                  </a:cubicBezTo>
                  <a:cubicBezTo>
                    <a:pt x="3794455" y="3297275"/>
                    <a:pt x="3792893" y="3298101"/>
                    <a:pt x="3792715" y="3295396"/>
                  </a:cubicBezTo>
                  <a:cubicBezTo>
                    <a:pt x="3792524" y="3292690"/>
                    <a:pt x="3792651" y="3290392"/>
                    <a:pt x="3792359" y="3287255"/>
                  </a:cubicBezTo>
                  <a:cubicBezTo>
                    <a:pt x="3792067" y="3284118"/>
                    <a:pt x="3790962" y="3279381"/>
                    <a:pt x="3788016" y="3277336"/>
                  </a:cubicBezTo>
                  <a:cubicBezTo>
                    <a:pt x="3785069" y="3275304"/>
                    <a:pt x="3783355" y="3274034"/>
                    <a:pt x="3780472" y="3277222"/>
                  </a:cubicBezTo>
                  <a:cubicBezTo>
                    <a:pt x="3777602" y="3280397"/>
                    <a:pt x="3774211" y="3287877"/>
                    <a:pt x="3773411" y="3291636"/>
                  </a:cubicBezTo>
                  <a:cubicBezTo>
                    <a:pt x="3772598" y="3295396"/>
                    <a:pt x="3771493" y="3307257"/>
                    <a:pt x="3766756" y="3302038"/>
                  </a:cubicBezTo>
                  <a:cubicBezTo>
                    <a:pt x="3762019" y="3296818"/>
                    <a:pt x="3768496" y="3284601"/>
                    <a:pt x="3768585" y="3278009"/>
                  </a:cubicBezTo>
                  <a:cubicBezTo>
                    <a:pt x="3768610" y="3276015"/>
                    <a:pt x="3768826" y="3272853"/>
                    <a:pt x="3766413" y="3272574"/>
                  </a:cubicBezTo>
                  <a:cubicBezTo>
                    <a:pt x="3764000" y="3272294"/>
                    <a:pt x="3762159" y="3276384"/>
                    <a:pt x="3761498" y="3278060"/>
                  </a:cubicBezTo>
                  <a:cubicBezTo>
                    <a:pt x="3760825" y="3279749"/>
                    <a:pt x="3759911" y="3284499"/>
                    <a:pt x="3758158" y="3280956"/>
                  </a:cubicBezTo>
                  <a:cubicBezTo>
                    <a:pt x="3756405" y="3277400"/>
                    <a:pt x="3761803" y="3273628"/>
                    <a:pt x="3761371" y="3269411"/>
                  </a:cubicBezTo>
                  <a:cubicBezTo>
                    <a:pt x="3760952" y="3265195"/>
                    <a:pt x="3755351" y="3265195"/>
                    <a:pt x="3752977" y="3267951"/>
                  </a:cubicBezTo>
                  <a:cubicBezTo>
                    <a:pt x="3750589" y="3270707"/>
                    <a:pt x="3747071" y="3276663"/>
                    <a:pt x="3743756" y="3273044"/>
                  </a:cubicBezTo>
                  <a:cubicBezTo>
                    <a:pt x="3740442" y="3269437"/>
                    <a:pt x="3745915" y="3265411"/>
                    <a:pt x="3746842" y="3262541"/>
                  </a:cubicBezTo>
                  <a:cubicBezTo>
                    <a:pt x="3747769" y="3259658"/>
                    <a:pt x="3750741" y="3258083"/>
                    <a:pt x="3750614" y="3255556"/>
                  </a:cubicBezTo>
                  <a:cubicBezTo>
                    <a:pt x="3750424" y="3252076"/>
                    <a:pt x="3747731" y="3253003"/>
                    <a:pt x="3744683" y="3253943"/>
                  </a:cubicBezTo>
                  <a:cubicBezTo>
                    <a:pt x="3741648" y="3254870"/>
                    <a:pt x="3739946" y="3254895"/>
                    <a:pt x="3739400" y="3250793"/>
                  </a:cubicBezTo>
                  <a:cubicBezTo>
                    <a:pt x="3738841" y="3246704"/>
                    <a:pt x="3742309" y="3247136"/>
                    <a:pt x="3743528" y="3244621"/>
                  </a:cubicBezTo>
                  <a:cubicBezTo>
                    <a:pt x="3746538" y="3238423"/>
                    <a:pt x="3744709" y="3231654"/>
                    <a:pt x="3747147" y="3225723"/>
                  </a:cubicBezTo>
                  <a:cubicBezTo>
                    <a:pt x="3748468" y="3222485"/>
                    <a:pt x="3750094" y="3220072"/>
                    <a:pt x="3750830" y="3216986"/>
                  </a:cubicBezTo>
                  <a:cubicBezTo>
                    <a:pt x="3751567" y="3213912"/>
                    <a:pt x="3750411" y="3210534"/>
                    <a:pt x="3751160" y="3207842"/>
                  </a:cubicBezTo>
                  <a:cubicBezTo>
                    <a:pt x="3752786" y="3202089"/>
                    <a:pt x="3756977" y="3200044"/>
                    <a:pt x="3760673" y="3195942"/>
                  </a:cubicBezTo>
                  <a:cubicBezTo>
                    <a:pt x="3762629" y="3193757"/>
                    <a:pt x="3762870" y="3191002"/>
                    <a:pt x="3764737" y="3188614"/>
                  </a:cubicBezTo>
                  <a:cubicBezTo>
                    <a:pt x="3766591" y="3186214"/>
                    <a:pt x="3769690" y="3185020"/>
                    <a:pt x="3771569" y="3182327"/>
                  </a:cubicBezTo>
                  <a:cubicBezTo>
                    <a:pt x="3773462" y="3179635"/>
                    <a:pt x="3773677" y="3176676"/>
                    <a:pt x="3775811" y="3173691"/>
                  </a:cubicBezTo>
                  <a:cubicBezTo>
                    <a:pt x="3777932" y="3170694"/>
                    <a:pt x="3780104" y="3169615"/>
                    <a:pt x="3783101" y="3166008"/>
                  </a:cubicBezTo>
                  <a:cubicBezTo>
                    <a:pt x="3786111" y="3162401"/>
                    <a:pt x="3792308" y="3158591"/>
                    <a:pt x="3794417" y="3152927"/>
                  </a:cubicBezTo>
                  <a:cubicBezTo>
                    <a:pt x="3798849" y="3140989"/>
                    <a:pt x="3793388" y="3126168"/>
                    <a:pt x="3791927" y="3114509"/>
                  </a:cubicBezTo>
                  <a:cubicBezTo>
                    <a:pt x="3791089" y="3107956"/>
                    <a:pt x="3791953" y="3102127"/>
                    <a:pt x="3793337" y="3097517"/>
                  </a:cubicBezTo>
                  <a:cubicBezTo>
                    <a:pt x="3794747" y="3092907"/>
                    <a:pt x="3795636" y="3094418"/>
                    <a:pt x="3797731" y="3091053"/>
                  </a:cubicBezTo>
                  <a:cubicBezTo>
                    <a:pt x="3801490" y="3085058"/>
                    <a:pt x="3802900" y="3075076"/>
                    <a:pt x="3794112" y="3073044"/>
                  </a:cubicBezTo>
                  <a:close/>
                  <a:moveTo>
                    <a:pt x="2160676" y="718870"/>
                  </a:moveTo>
                  <a:cubicBezTo>
                    <a:pt x="2156561" y="719950"/>
                    <a:pt x="2153742" y="721194"/>
                    <a:pt x="2152713" y="725614"/>
                  </a:cubicBezTo>
                  <a:cubicBezTo>
                    <a:pt x="2151672" y="730034"/>
                    <a:pt x="2156396" y="730542"/>
                    <a:pt x="2159469" y="730173"/>
                  </a:cubicBezTo>
                  <a:cubicBezTo>
                    <a:pt x="2162568" y="729818"/>
                    <a:pt x="2165794" y="730656"/>
                    <a:pt x="2168220" y="729615"/>
                  </a:cubicBezTo>
                  <a:cubicBezTo>
                    <a:pt x="2173071" y="727544"/>
                    <a:pt x="2176716" y="724357"/>
                    <a:pt x="2181821" y="724623"/>
                  </a:cubicBezTo>
                  <a:cubicBezTo>
                    <a:pt x="2186939" y="724890"/>
                    <a:pt x="2190534" y="723214"/>
                    <a:pt x="2195474" y="723188"/>
                  </a:cubicBezTo>
                  <a:cubicBezTo>
                    <a:pt x="2200427" y="723176"/>
                    <a:pt x="2203119" y="728649"/>
                    <a:pt x="2208098" y="729056"/>
                  </a:cubicBezTo>
                  <a:cubicBezTo>
                    <a:pt x="2210231" y="729234"/>
                    <a:pt x="2210523" y="727278"/>
                    <a:pt x="2212530" y="726465"/>
                  </a:cubicBezTo>
                  <a:cubicBezTo>
                    <a:pt x="2214549" y="725652"/>
                    <a:pt x="2214994" y="725093"/>
                    <a:pt x="2218169" y="725893"/>
                  </a:cubicBezTo>
                  <a:cubicBezTo>
                    <a:pt x="2221344" y="726694"/>
                    <a:pt x="2226309" y="730237"/>
                    <a:pt x="2230716" y="729919"/>
                  </a:cubicBezTo>
                  <a:cubicBezTo>
                    <a:pt x="2237460" y="729424"/>
                    <a:pt x="2244064" y="724179"/>
                    <a:pt x="2249106" y="720585"/>
                  </a:cubicBezTo>
                  <a:cubicBezTo>
                    <a:pt x="2254148" y="716991"/>
                    <a:pt x="2258428" y="714921"/>
                    <a:pt x="2263546" y="712647"/>
                  </a:cubicBezTo>
                  <a:cubicBezTo>
                    <a:pt x="2268664" y="710361"/>
                    <a:pt x="2276322" y="708418"/>
                    <a:pt x="2280196" y="705751"/>
                  </a:cubicBezTo>
                  <a:cubicBezTo>
                    <a:pt x="2284069" y="703059"/>
                    <a:pt x="2282913" y="701014"/>
                    <a:pt x="2285098" y="698360"/>
                  </a:cubicBezTo>
                  <a:cubicBezTo>
                    <a:pt x="2287295" y="695718"/>
                    <a:pt x="2290089" y="694105"/>
                    <a:pt x="2291930" y="691743"/>
                  </a:cubicBezTo>
                  <a:cubicBezTo>
                    <a:pt x="2293772" y="689381"/>
                    <a:pt x="2292350" y="687247"/>
                    <a:pt x="2294762" y="685419"/>
                  </a:cubicBezTo>
                  <a:cubicBezTo>
                    <a:pt x="2297163" y="683590"/>
                    <a:pt x="2299906" y="684110"/>
                    <a:pt x="2302929" y="682726"/>
                  </a:cubicBezTo>
                  <a:cubicBezTo>
                    <a:pt x="2305951" y="681329"/>
                    <a:pt x="2308301" y="678586"/>
                    <a:pt x="2311780" y="676821"/>
                  </a:cubicBezTo>
                  <a:cubicBezTo>
                    <a:pt x="2315248" y="675043"/>
                    <a:pt x="2319743" y="674547"/>
                    <a:pt x="2321928" y="670242"/>
                  </a:cubicBezTo>
                  <a:cubicBezTo>
                    <a:pt x="2322893" y="668324"/>
                    <a:pt x="2321991" y="664959"/>
                    <a:pt x="2323439" y="662863"/>
                  </a:cubicBezTo>
                  <a:cubicBezTo>
                    <a:pt x="2324874" y="660755"/>
                    <a:pt x="2328773" y="661149"/>
                    <a:pt x="2330386" y="659498"/>
                  </a:cubicBezTo>
                  <a:cubicBezTo>
                    <a:pt x="2334348" y="655408"/>
                    <a:pt x="2331059" y="650290"/>
                    <a:pt x="2330310" y="646188"/>
                  </a:cubicBezTo>
                  <a:cubicBezTo>
                    <a:pt x="2329091" y="639572"/>
                    <a:pt x="2334894" y="635266"/>
                    <a:pt x="2334234" y="629462"/>
                  </a:cubicBezTo>
                  <a:cubicBezTo>
                    <a:pt x="2333574" y="623671"/>
                    <a:pt x="2327249" y="625068"/>
                    <a:pt x="2323515" y="622947"/>
                  </a:cubicBezTo>
                  <a:cubicBezTo>
                    <a:pt x="2319794" y="620839"/>
                    <a:pt x="2316784" y="617791"/>
                    <a:pt x="2314562" y="614451"/>
                  </a:cubicBezTo>
                  <a:cubicBezTo>
                    <a:pt x="2312365" y="611098"/>
                    <a:pt x="2309596" y="609650"/>
                    <a:pt x="2308923" y="605612"/>
                  </a:cubicBezTo>
                  <a:cubicBezTo>
                    <a:pt x="2308250" y="601573"/>
                    <a:pt x="2314359" y="600976"/>
                    <a:pt x="2310777" y="596277"/>
                  </a:cubicBezTo>
                  <a:cubicBezTo>
                    <a:pt x="2307196" y="591578"/>
                    <a:pt x="2294788" y="595236"/>
                    <a:pt x="2290381" y="596620"/>
                  </a:cubicBezTo>
                  <a:cubicBezTo>
                    <a:pt x="2282062" y="599236"/>
                    <a:pt x="2276995" y="598322"/>
                    <a:pt x="2276297" y="607606"/>
                  </a:cubicBezTo>
                  <a:cubicBezTo>
                    <a:pt x="2276157" y="609434"/>
                    <a:pt x="2277313" y="612216"/>
                    <a:pt x="2275306" y="613270"/>
                  </a:cubicBezTo>
                  <a:cubicBezTo>
                    <a:pt x="2273300" y="614324"/>
                    <a:pt x="2271344" y="613829"/>
                    <a:pt x="2269680" y="614883"/>
                  </a:cubicBezTo>
                  <a:cubicBezTo>
                    <a:pt x="2268029" y="615937"/>
                    <a:pt x="2267800" y="618337"/>
                    <a:pt x="2265756" y="618299"/>
                  </a:cubicBezTo>
                  <a:cubicBezTo>
                    <a:pt x="2263698" y="618248"/>
                    <a:pt x="2263990" y="615784"/>
                    <a:pt x="2262644" y="614845"/>
                  </a:cubicBezTo>
                  <a:cubicBezTo>
                    <a:pt x="2261298" y="613918"/>
                    <a:pt x="2259736" y="613905"/>
                    <a:pt x="2258694" y="615188"/>
                  </a:cubicBezTo>
                  <a:cubicBezTo>
                    <a:pt x="2257666" y="616483"/>
                    <a:pt x="2258263" y="617740"/>
                    <a:pt x="2258288" y="619290"/>
                  </a:cubicBezTo>
                  <a:cubicBezTo>
                    <a:pt x="2258326" y="620839"/>
                    <a:pt x="2257882" y="622909"/>
                    <a:pt x="2256269" y="623392"/>
                  </a:cubicBezTo>
                  <a:cubicBezTo>
                    <a:pt x="2254656" y="623862"/>
                    <a:pt x="2254237" y="623912"/>
                    <a:pt x="2252459" y="623912"/>
                  </a:cubicBezTo>
                  <a:cubicBezTo>
                    <a:pt x="2250681" y="623925"/>
                    <a:pt x="2250732" y="623087"/>
                    <a:pt x="2249208" y="621538"/>
                  </a:cubicBezTo>
                  <a:cubicBezTo>
                    <a:pt x="2240483" y="612660"/>
                    <a:pt x="2226614" y="620496"/>
                    <a:pt x="2217267" y="623074"/>
                  </a:cubicBezTo>
                  <a:cubicBezTo>
                    <a:pt x="2207907" y="625665"/>
                    <a:pt x="2204465" y="623595"/>
                    <a:pt x="2198496" y="631418"/>
                  </a:cubicBezTo>
                  <a:cubicBezTo>
                    <a:pt x="2191029" y="641197"/>
                    <a:pt x="2183472" y="641896"/>
                    <a:pt x="2173262" y="634390"/>
                  </a:cubicBezTo>
                  <a:cubicBezTo>
                    <a:pt x="2166899" y="629742"/>
                    <a:pt x="2162568" y="623328"/>
                    <a:pt x="2153716" y="625335"/>
                  </a:cubicBezTo>
                  <a:cubicBezTo>
                    <a:pt x="2149982" y="626173"/>
                    <a:pt x="2149170" y="630021"/>
                    <a:pt x="2146261" y="632231"/>
                  </a:cubicBezTo>
                  <a:cubicBezTo>
                    <a:pt x="2143340" y="634453"/>
                    <a:pt x="2139492" y="635952"/>
                    <a:pt x="2136673" y="638530"/>
                  </a:cubicBezTo>
                  <a:cubicBezTo>
                    <a:pt x="2133854" y="641096"/>
                    <a:pt x="2132545" y="644385"/>
                    <a:pt x="2128723" y="645820"/>
                  </a:cubicBezTo>
                  <a:cubicBezTo>
                    <a:pt x="2124849" y="654024"/>
                    <a:pt x="2114588" y="664552"/>
                    <a:pt x="2123681" y="672071"/>
                  </a:cubicBezTo>
                  <a:cubicBezTo>
                    <a:pt x="2126411" y="674331"/>
                    <a:pt x="2130475" y="671944"/>
                    <a:pt x="2132761" y="669963"/>
                  </a:cubicBezTo>
                  <a:cubicBezTo>
                    <a:pt x="2138260" y="665187"/>
                    <a:pt x="2158796" y="652678"/>
                    <a:pt x="2161641" y="663498"/>
                  </a:cubicBezTo>
                  <a:cubicBezTo>
                    <a:pt x="2164486" y="674331"/>
                    <a:pt x="2158936" y="676122"/>
                    <a:pt x="2149487" y="680377"/>
                  </a:cubicBezTo>
                  <a:cubicBezTo>
                    <a:pt x="2146109" y="681901"/>
                    <a:pt x="2129370" y="684364"/>
                    <a:pt x="2127630" y="689089"/>
                  </a:cubicBezTo>
                  <a:cubicBezTo>
                    <a:pt x="2125878" y="693813"/>
                    <a:pt x="2127072" y="693826"/>
                    <a:pt x="2130666" y="695286"/>
                  </a:cubicBezTo>
                  <a:cubicBezTo>
                    <a:pt x="2134273" y="696760"/>
                    <a:pt x="2139226" y="692785"/>
                    <a:pt x="2143137" y="691718"/>
                  </a:cubicBezTo>
                  <a:cubicBezTo>
                    <a:pt x="2147049" y="690638"/>
                    <a:pt x="2151481" y="687120"/>
                    <a:pt x="2155901" y="688035"/>
                  </a:cubicBezTo>
                  <a:cubicBezTo>
                    <a:pt x="2160333" y="688962"/>
                    <a:pt x="2157450" y="692683"/>
                    <a:pt x="2159038" y="696188"/>
                  </a:cubicBezTo>
                  <a:cubicBezTo>
                    <a:pt x="2160625" y="699693"/>
                    <a:pt x="2166746" y="695439"/>
                    <a:pt x="2167966" y="698347"/>
                  </a:cubicBezTo>
                  <a:cubicBezTo>
                    <a:pt x="2169172" y="701243"/>
                    <a:pt x="2164994" y="703821"/>
                    <a:pt x="2166391" y="706513"/>
                  </a:cubicBezTo>
                  <a:cubicBezTo>
                    <a:pt x="2167788" y="709193"/>
                    <a:pt x="2170290" y="705002"/>
                    <a:pt x="2170417" y="709041"/>
                  </a:cubicBezTo>
                  <a:cubicBezTo>
                    <a:pt x="2170556" y="713079"/>
                    <a:pt x="2164791" y="717791"/>
                    <a:pt x="2160676" y="718870"/>
                  </a:cubicBezTo>
                  <a:close/>
                  <a:moveTo>
                    <a:pt x="8102" y="2172347"/>
                  </a:moveTo>
                  <a:cubicBezTo>
                    <a:pt x="6489" y="2170899"/>
                    <a:pt x="6553" y="2169680"/>
                    <a:pt x="5854" y="2167763"/>
                  </a:cubicBezTo>
                  <a:cubicBezTo>
                    <a:pt x="5156" y="2165832"/>
                    <a:pt x="3238" y="2164333"/>
                    <a:pt x="1993" y="2162822"/>
                  </a:cubicBezTo>
                  <a:cubicBezTo>
                    <a:pt x="749" y="2161311"/>
                    <a:pt x="1739" y="2160028"/>
                    <a:pt x="927" y="2158453"/>
                  </a:cubicBezTo>
                  <a:cubicBezTo>
                    <a:pt x="749" y="2158123"/>
                    <a:pt x="596" y="2158072"/>
                    <a:pt x="444" y="2157818"/>
                  </a:cubicBezTo>
                  <a:cubicBezTo>
                    <a:pt x="241" y="2169312"/>
                    <a:pt x="25" y="2180805"/>
                    <a:pt x="0" y="2192350"/>
                  </a:cubicBezTo>
                  <a:cubicBezTo>
                    <a:pt x="723" y="2192464"/>
                    <a:pt x="876" y="2191880"/>
                    <a:pt x="2044" y="2190673"/>
                  </a:cubicBezTo>
                  <a:cubicBezTo>
                    <a:pt x="3657" y="2188997"/>
                    <a:pt x="6299" y="2189111"/>
                    <a:pt x="8686" y="2187321"/>
                  </a:cubicBezTo>
                  <a:cubicBezTo>
                    <a:pt x="11074" y="2185530"/>
                    <a:pt x="10998" y="2179358"/>
                    <a:pt x="10718" y="2176614"/>
                  </a:cubicBezTo>
                  <a:cubicBezTo>
                    <a:pt x="10439" y="2173897"/>
                    <a:pt x="9728" y="2173795"/>
                    <a:pt x="8102" y="2172347"/>
                  </a:cubicBezTo>
                  <a:close/>
                  <a:moveTo>
                    <a:pt x="3370618" y="533946"/>
                  </a:moveTo>
                  <a:cubicBezTo>
                    <a:pt x="3370986" y="533971"/>
                    <a:pt x="3370656" y="534885"/>
                    <a:pt x="3370935" y="535114"/>
                  </a:cubicBezTo>
                  <a:cubicBezTo>
                    <a:pt x="3374936" y="538352"/>
                    <a:pt x="3378492" y="543280"/>
                    <a:pt x="3383076" y="545401"/>
                  </a:cubicBezTo>
                  <a:cubicBezTo>
                    <a:pt x="3387661" y="547535"/>
                    <a:pt x="3387140" y="544398"/>
                    <a:pt x="3391763" y="543509"/>
                  </a:cubicBezTo>
                  <a:cubicBezTo>
                    <a:pt x="3396399" y="542620"/>
                    <a:pt x="3397745" y="540893"/>
                    <a:pt x="3404336" y="542620"/>
                  </a:cubicBezTo>
                  <a:cubicBezTo>
                    <a:pt x="3410927" y="544360"/>
                    <a:pt x="3423399" y="551014"/>
                    <a:pt x="3430435" y="543547"/>
                  </a:cubicBezTo>
                  <a:cubicBezTo>
                    <a:pt x="3431120" y="542810"/>
                    <a:pt x="3430574" y="542264"/>
                    <a:pt x="3430358" y="540727"/>
                  </a:cubicBezTo>
                  <a:cubicBezTo>
                    <a:pt x="3430155" y="539203"/>
                    <a:pt x="3431362" y="536638"/>
                    <a:pt x="3432175" y="534631"/>
                  </a:cubicBezTo>
                  <a:cubicBezTo>
                    <a:pt x="3434092" y="529907"/>
                    <a:pt x="3436454" y="522820"/>
                    <a:pt x="3437204" y="518071"/>
                  </a:cubicBezTo>
                  <a:cubicBezTo>
                    <a:pt x="3437940" y="513321"/>
                    <a:pt x="3436061" y="511708"/>
                    <a:pt x="3435502" y="507479"/>
                  </a:cubicBezTo>
                  <a:cubicBezTo>
                    <a:pt x="3434930" y="503262"/>
                    <a:pt x="3433940" y="499643"/>
                    <a:pt x="3434016" y="494995"/>
                  </a:cubicBezTo>
                  <a:cubicBezTo>
                    <a:pt x="3434181" y="487083"/>
                    <a:pt x="3439413" y="476796"/>
                    <a:pt x="3447160" y="475576"/>
                  </a:cubicBezTo>
                  <a:cubicBezTo>
                    <a:pt x="3457244" y="474002"/>
                    <a:pt x="3453752" y="470306"/>
                    <a:pt x="3456101" y="463715"/>
                  </a:cubicBezTo>
                  <a:cubicBezTo>
                    <a:pt x="3458463" y="457123"/>
                    <a:pt x="3462743" y="454952"/>
                    <a:pt x="3466820" y="450329"/>
                  </a:cubicBezTo>
                  <a:cubicBezTo>
                    <a:pt x="3467836" y="449186"/>
                    <a:pt x="3468103" y="449402"/>
                    <a:pt x="3468458" y="448056"/>
                  </a:cubicBezTo>
                  <a:cubicBezTo>
                    <a:pt x="3468814" y="446697"/>
                    <a:pt x="3467684" y="446277"/>
                    <a:pt x="3468192" y="444639"/>
                  </a:cubicBezTo>
                  <a:cubicBezTo>
                    <a:pt x="3468687" y="443001"/>
                    <a:pt x="3470402" y="441540"/>
                    <a:pt x="3471316" y="439597"/>
                  </a:cubicBezTo>
                  <a:cubicBezTo>
                    <a:pt x="3473716" y="434530"/>
                    <a:pt x="3479177" y="431736"/>
                    <a:pt x="3483140" y="428040"/>
                  </a:cubicBezTo>
                  <a:cubicBezTo>
                    <a:pt x="3493198" y="418668"/>
                    <a:pt x="3501135" y="408330"/>
                    <a:pt x="3512311" y="400075"/>
                  </a:cubicBezTo>
                  <a:cubicBezTo>
                    <a:pt x="3516629" y="396887"/>
                    <a:pt x="3522649" y="395046"/>
                    <a:pt x="3527590" y="392607"/>
                  </a:cubicBezTo>
                  <a:cubicBezTo>
                    <a:pt x="3532530" y="390169"/>
                    <a:pt x="3537623" y="393522"/>
                    <a:pt x="3540061" y="386397"/>
                  </a:cubicBezTo>
                  <a:cubicBezTo>
                    <a:pt x="3540632" y="384733"/>
                    <a:pt x="3540696" y="382714"/>
                    <a:pt x="3540442" y="380568"/>
                  </a:cubicBezTo>
                  <a:cubicBezTo>
                    <a:pt x="3528542" y="372008"/>
                    <a:pt x="3516515" y="363588"/>
                    <a:pt x="3504438" y="355257"/>
                  </a:cubicBezTo>
                  <a:cubicBezTo>
                    <a:pt x="3497618" y="357632"/>
                    <a:pt x="3491293" y="362216"/>
                    <a:pt x="3485857" y="367157"/>
                  </a:cubicBezTo>
                  <a:cubicBezTo>
                    <a:pt x="3482263" y="370420"/>
                    <a:pt x="3484219" y="374167"/>
                    <a:pt x="3482695" y="378434"/>
                  </a:cubicBezTo>
                  <a:cubicBezTo>
                    <a:pt x="3481184" y="382714"/>
                    <a:pt x="3477856" y="385813"/>
                    <a:pt x="3473754" y="388239"/>
                  </a:cubicBezTo>
                  <a:cubicBezTo>
                    <a:pt x="3473069" y="388645"/>
                    <a:pt x="3472446" y="389153"/>
                    <a:pt x="3471176" y="389420"/>
                  </a:cubicBezTo>
                  <a:cubicBezTo>
                    <a:pt x="3469919" y="389686"/>
                    <a:pt x="3467671" y="389343"/>
                    <a:pt x="3466045" y="389496"/>
                  </a:cubicBezTo>
                  <a:cubicBezTo>
                    <a:pt x="3461499" y="389902"/>
                    <a:pt x="3459975" y="392722"/>
                    <a:pt x="3455542" y="394487"/>
                  </a:cubicBezTo>
                  <a:cubicBezTo>
                    <a:pt x="3446170" y="398195"/>
                    <a:pt x="3435591" y="397078"/>
                    <a:pt x="3425355" y="399300"/>
                  </a:cubicBezTo>
                  <a:cubicBezTo>
                    <a:pt x="3420465" y="400367"/>
                    <a:pt x="3417074" y="406006"/>
                    <a:pt x="3413417" y="409536"/>
                  </a:cubicBezTo>
                  <a:cubicBezTo>
                    <a:pt x="3409746" y="413067"/>
                    <a:pt x="3403803" y="417791"/>
                    <a:pt x="3400932" y="421436"/>
                  </a:cubicBezTo>
                  <a:cubicBezTo>
                    <a:pt x="3398050" y="425069"/>
                    <a:pt x="3398545" y="428790"/>
                    <a:pt x="3396056" y="431622"/>
                  </a:cubicBezTo>
                  <a:cubicBezTo>
                    <a:pt x="3393567" y="434454"/>
                    <a:pt x="3389807" y="432130"/>
                    <a:pt x="3388461" y="435940"/>
                  </a:cubicBezTo>
                  <a:cubicBezTo>
                    <a:pt x="3387115" y="439762"/>
                    <a:pt x="3389985" y="446011"/>
                    <a:pt x="3386670" y="449287"/>
                  </a:cubicBezTo>
                  <a:cubicBezTo>
                    <a:pt x="3383343" y="452551"/>
                    <a:pt x="3377145" y="450240"/>
                    <a:pt x="3373831" y="451637"/>
                  </a:cubicBezTo>
                  <a:cubicBezTo>
                    <a:pt x="3361880" y="456641"/>
                    <a:pt x="3362071" y="462686"/>
                    <a:pt x="3370033" y="471728"/>
                  </a:cubicBezTo>
                  <a:cubicBezTo>
                    <a:pt x="3374415" y="476707"/>
                    <a:pt x="3374009" y="484073"/>
                    <a:pt x="3374745" y="490054"/>
                  </a:cubicBezTo>
                  <a:cubicBezTo>
                    <a:pt x="3375875" y="499325"/>
                    <a:pt x="3379850" y="506374"/>
                    <a:pt x="3376066" y="515162"/>
                  </a:cubicBezTo>
                  <a:cubicBezTo>
                    <a:pt x="3374885" y="517931"/>
                    <a:pt x="3370592" y="517677"/>
                    <a:pt x="3369132" y="519760"/>
                  </a:cubicBezTo>
                  <a:cubicBezTo>
                    <a:pt x="3367659" y="521843"/>
                    <a:pt x="3368687" y="523303"/>
                    <a:pt x="3367684" y="525310"/>
                  </a:cubicBezTo>
                  <a:cubicBezTo>
                    <a:pt x="3366668" y="527304"/>
                    <a:pt x="3364115" y="525373"/>
                    <a:pt x="3363671" y="528281"/>
                  </a:cubicBezTo>
                  <a:cubicBezTo>
                    <a:pt x="3363239" y="531202"/>
                    <a:pt x="3367684" y="533806"/>
                    <a:pt x="3370618" y="533946"/>
                  </a:cubicBezTo>
                  <a:close/>
                  <a:moveTo>
                    <a:pt x="3363988" y="603300"/>
                  </a:moveTo>
                  <a:cubicBezTo>
                    <a:pt x="3360610" y="605650"/>
                    <a:pt x="3361156" y="609371"/>
                    <a:pt x="3361524" y="613054"/>
                  </a:cubicBezTo>
                  <a:cubicBezTo>
                    <a:pt x="3361905" y="616724"/>
                    <a:pt x="3363112" y="619251"/>
                    <a:pt x="3365779" y="621868"/>
                  </a:cubicBezTo>
                  <a:cubicBezTo>
                    <a:pt x="3368446" y="624484"/>
                    <a:pt x="3371418" y="628865"/>
                    <a:pt x="3373462" y="631596"/>
                  </a:cubicBezTo>
                  <a:cubicBezTo>
                    <a:pt x="3379635" y="639813"/>
                    <a:pt x="3388410" y="636054"/>
                    <a:pt x="3395649" y="634212"/>
                  </a:cubicBezTo>
                  <a:cubicBezTo>
                    <a:pt x="3402888" y="632358"/>
                    <a:pt x="3404971" y="635977"/>
                    <a:pt x="3409111" y="639127"/>
                  </a:cubicBezTo>
                  <a:cubicBezTo>
                    <a:pt x="3413264" y="642277"/>
                    <a:pt x="3416884" y="643597"/>
                    <a:pt x="3418014" y="648055"/>
                  </a:cubicBezTo>
                  <a:cubicBezTo>
                    <a:pt x="3419144" y="652500"/>
                    <a:pt x="3414890" y="655180"/>
                    <a:pt x="3417519" y="659320"/>
                  </a:cubicBezTo>
                  <a:cubicBezTo>
                    <a:pt x="3418459" y="660806"/>
                    <a:pt x="3420313" y="660857"/>
                    <a:pt x="3421900" y="660971"/>
                  </a:cubicBezTo>
                  <a:cubicBezTo>
                    <a:pt x="3430066" y="661530"/>
                    <a:pt x="3436594" y="662520"/>
                    <a:pt x="3443998" y="666534"/>
                  </a:cubicBezTo>
                  <a:cubicBezTo>
                    <a:pt x="3447503" y="668439"/>
                    <a:pt x="3450107" y="672896"/>
                    <a:pt x="3454501" y="673950"/>
                  </a:cubicBezTo>
                  <a:cubicBezTo>
                    <a:pt x="3458895" y="675017"/>
                    <a:pt x="3463810" y="670471"/>
                    <a:pt x="3467709" y="669861"/>
                  </a:cubicBezTo>
                  <a:cubicBezTo>
                    <a:pt x="3471621" y="669251"/>
                    <a:pt x="3474224" y="671499"/>
                    <a:pt x="3477552" y="671461"/>
                  </a:cubicBezTo>
                  <a:cubicBezTo>
                    <a:pt x="3480879" y="671423"/>
                    <a:pt x="3482987" y="668464"/>
                    <a:pt x="3486124" y="669480"/>
                  </a:cubicBezTo>
                  <a:cubicBezTo>
                    <a:pt x="3489274" y="670509"/>
                    <a:pt x="3490556" y="676224"/>
                    <a:pt x="3494341" y="674674"/>
                  </a:cubicBezTo>
                  <a:cubicBezTo>
                    <a:pt x="3498126" y="673125"/>
                    <a:pt x="3495903" y="668705"/>
                    <a:pt x="3496856" y="665289"/>
                  </a:cubicBezTo>
                  <a:cubicBezTo>
                    <a:pt x="3497795" y="661860"/>
                    <a:pt x="3498926" y="658837"/>
                    <a:pt x="3494671" y="656755"/>
                  </a:cubicBezTo>
                  <a:cubicBezTo>
                    <a:pt x="3492957" y="655916"/>
                    <a:pt x="3489947" y="656526"/>
                    <a:pt x="3487940" y="655408"/>
                  </a:cubicBezTo>
                  <a:cubicBezTo>
                    <a:pt x="3485921" y="654291"/>
                    <a:pt x="3485083" y="651852"/>
                    <a:pt x="3482975" y="650468"/>
                  </a:cubicBezTo>
                  <a:cubicBezTo>
                    <a:pt x="3480854" y="649084"/>
                    <a:pt x="3477463" y="648360"/>
                    <a:pt x="3474999" y="647725"/>
                  </a:cubicBezTo>
                  <a:cubicBezTo>
                    <a:pt x="3472535" y="647077"/>
                    <a:pt x="3470922" y="645172"/>
                    <a:pt x="3469157" y="643851"/>
                  </a:cubicBezTo>
                  <a:cubicBezTo>
                    <a:pt x="3465194" y="640854"/>
                    <a:pt x="3459810" y="642200"/>
                    <a:pt x="3456152" y="639229"/>
                  </a:cubicBezTo>
                  <a:cubicBezTo>
                    <a:pt x="3452494" y="636244"/>
                    <a:pt x="3450653" y="631101"/>
                    <a:pt x="3448088" y="627862"/>
                  </a:cubicBezTo>
                  <a:cubicBezTo>
                    <a:pt x="3445509" y="624624"/>
                    <a:pt x="3442652" y="623125"/>
                    <a:pt x="3440772" y="619899"/>
                  </a:cubicBezTo>
                  <a:cubicBezTo>
                    <a:pt x="3438905" y="616686"/>
                    <a:pt x="3438525" y="612863"/>
                    <a:pt x="3437470" y="609638"/>
                  </a:cubicBezTo>
                  <a:cubicBezTo>
                    <a:pt x="3436416" y="606425"/>
                    <a:pt x="3435235" y="603986"/>
                    <a:pt x="3434854" y="600786"/>
                  </a:cubicBezTo>
                  <a:cubicBezTo>
                    <a:pt x="3434473" y="597585"/>
                    <a:pt x="3432581" y="593166"/>
                    <a:pt x="3430866" y="591146"/>
                  </a:cubicBezTo>
                  <a:cubicBezTo>
                    <a:pt x="3429152" y="589114"/>
                    <a:pt x="3428301" y="588606"/>
                    <a:pt x="3427437" y="586905"/>
                  </a:cubicBezTo>
                  <a:cubicBezTo>
                    <a:pt x="3426574" y="585190"/>
                    <a:pt x="3426650" y="584060"/>
                    <a:pt x="3426053" y="582523"/>
                  </a:cubicBezTo>
                  <a:cubicBezTo>
                    <a:pt x="3425469" y="581012"/>
                    <a:pt x="3424504" y="579627"/>
                    <a:pt x="3423780" y="578370"/>
                  </a:cubicBezTo>
                  <a:cubicBezTo>
                    <a:pt x="3420440" y="572604"/>
                    <a:pt x="3424237" y="570661"/>
                    <a:pt x="3426625" y="565759"/>
                  </a:cubicBezTo>
                  <a:cubicBezTo>
                    <a:pt x="3429012" y="560857"/>
                    <a:pt x="3429241" y="557657"/>
                    <a:pt x="3425317" y="553123"/>
                  </a:cubicBezTo>
                  <a:cubicBezTo>
                    <a:pt x="3421392" y="548589"/>
                    <a:pt x="3417569" y="548271"/>
                    <a:pt x="3410661" y="548347"/>
                  </a:cubicBezTo>
                  <a:cubicBezTo>
                    <a:pt x="3399891" y="548462"/>
                    <a:pt x="3386594" y="548449"/>
                    <a:pt x="3375456" y="550964"/>
                  </a:cubicBezTo>
                  <a:cubicBezTo>
                    <a:pt x="3373704" y="551357"/>
                    <a:pt x="3371113" y="551357"/>
                    <a:pt x="3370249" y="553021"/>
                  </a:cubicBezTo>
                  <a:cubicBezTo>
                    <a:pt x="3367811" y="557669"/>
                    <a:pt x="3369957" y="562622"/>
                    <a:pt x="3368370" y="567448"/>
                  </a:cubicBezTo>
                  <a:cubicBezTo>
                    <a:pt x="3368154" y="568121"/>
                    <a:pt x="3367557" y="568617"/>
                    <a:pt x="3367036" y="569036"/>
                  </a:cubicBezTo>
                  <a:cubicBezTo>
                    <a:pt x="3364623" y="571017"/>
                    <a:pt x="3360826" y="572693"/>
                    <a:pt x="3361283" y="576300"/>
                  </a:cubicBezTo>
                  <a:cubicBezTo>
                    <a:pt x="3361753" y="579907"/>
                    <a:pt x="3365728" y="581279"/>
                    <a:pt x="3368128" y="583247"/>
                  </a:cubicBezTo>
                  <a:cubicBezTo>
                    <a:pt x="3373627" y="587717"/>
                    <a:pt x="3380473" y="593280"/>
                    <a:pt x="3375494" y="600278"/>
                  </a:cubicBezTo>
                  <a:cubicBezTo>
                    <a:pt x="3372840" y="603999"/>
                    <a:pt x="3367366" y="600938"/>
                    <a:pt x="3363988" y="603300"/>
                  </a:cubicBezTo>
                  <a:close/>
                  <a:moveTo>
                    <a:pt x="2870606" y="129311"/>
                  </a:moveTo>
                  <a:cubicBezTo>
                    <a:pt x="2875673" y="129006"/>
                    <a:pt x="2874543" y="123164"/>
                    <a:pt x="2879953" y="126111"/>
                  </a:cubicBezTo>
                  <a:cubicBezTo>
                    <a:pt x="2882125" y="127292"/>
                    <a:pt x="2882582" y="128092"/>
                    <a:pt x="2881655" y="131330"/>
                  </a:cubicBezTo>
                  <a:cubicBezTo>
                    <a:pt x="2880728" y="134556"/>
                    <a:pt x="2874937" y="138468"/>
                    <a:pt x="2881401" y="141249"/>
                  </a:cubicBezTo>
                  <a:cubicBezTo>
                    <a:pt x="2882442" y="141706"/>
                    <a:pt x="2883509" y="140881"/>
                    <a:pt x="2885668" y="143319"/>
                  </a:cubicBezTo>
                  <a:cubicBezTo>
                    <a:pt x="2887827" y="145745"/>
                    <a:pt x="2892285" y="150596"/>
                    <a:pt x="2896692" y="152539"/>
                  </a:cubicBezTo>
                  <a:cubicBezTo>
                    <a:pt x="2901111" y="154495"/>
                    <a:pt x="2908249" y="152984"/>
                    <a:pt x="2912795" y="155968"/>
                  </a:cubicBezTo>
                  <a:cubicBezTo>
                    <a:pt x="2917355" y="158965"/>
                    <a:pt x="2918269" y="164211"/>
                    <a:pt x="2924403" y="165608"/>
                  </a:cubicBezTo>
                  <a:cubicBezTo>
                    <a:pt x="2926664" y="166116"/>
                    <a:pt x="2931299" y="165785"/>
                    <a:pt x="2933649" y="164655"/>
                  </a:cubicBezTo>
                  <a:cubicBezTo>
                    <a:pt x="2935985" y="163525"/>
                    <a:pt x="2935833" y="162179"/>
                    <a:pt x="2936290" y="160032"/>
                  </a:cubicBezTo>
                  <a:cubicBezTo>
                    <a:pt x="2937763" y="153009"/>
                    <a:pt x="2946958" y="148742"/>
                    <a:pt x="2951543" y="155714"/>
                  </a:cubicBezTo>
                  <a:cubicBezTo>
                    <a:pt x="2953740" y="159054"/>
                    <a:pt x="2946895" y="164960"/>
                    <a:pt x="2944685" y="167487"/>
                  </a:cubicBezTo>
                  <a:cubicBezTo>
                    <a:pt x="2944164" y="168084"/>
                    <a:pt x="2943593" y="169049"/>
                    <a:pt x="2942564" y="169265"/>
                  </a:cubicBezTo>
                  <a:cubicBezTo>
                    <a:pt x="2941535" y="169494"/>
                    <a:pt x="2940100" y="169075"/>
                    <a:pt x="2938932" y="169138"/>
                  </a:cubicBezTo>
                  <a:cubicBezTo>
                    <a:pt x="2933814" y="169443"/>
                    <a:pt x="2931299" y="174536"/>
                    <a:pt x="2932595" y="178676"/>
                  </a:cubicBezTo>
                  <a:cubicBezTo>
                    <a:pt x="2933903" y="182803"/>
                    <a:pt x="2934042" y="184467"/>
                    <a:pt x="2938437" y="184937"/>
                  </a:cubicBezTo>
                  <a:cubicBezTo>
                    <a:pt x="2942843" y="185420"/>
                    <a:pt x="2947873" y="179450"/>
                    <a:pt x="2952026" y="178777"/>
                  </a:cubicBezTo>
                  <a:cubicBezTo>
                    <a:pt x="2956166" y="178092"/>
                    <a:pt x="2963062" y="181241"/>
                    <a:pt x="2958071" y="185140"/>
                  </a:cubicBezTo>
                  <a:cubicBezTo>
                    <a:pt x="2953080" y="189039"/>
                    <a:pt x="2945028" y="183718"/>
                    <a:pt x="2940875" y="190474"/>
                  </a:cubicBezTo>
                  <a:cubicBezTo>
                    <a:pt x="2939503" y="192735"/>
                    <a:pt x="2941713" y="195414"/>
                    <a:pt x="2944152" y="196481"/>
                  </a:cubicBezTo>
                  <a:cubicBezTo>
                    <a:pt x="2946577" y="197548"/>
                    <a:pt x="2948800" y="198932"/>
                    <a:pt x="2950502" y="201180"/>
                  </a:cubicBezTo>
                  <a:cubicBezTo>
                    <a:pt x="2952203" y="203415"/>
                    <a:pt x="2953207" y="206133"/>
                    <a:pt x="2956013" y="207403"/>
                  </a:cubicBezTo>
                  <a:cubicBezTo>
                    <a:pt x="2962211" y="210197"/>
                    <a:pt x="2968129" y="212813"/>
                    <a:pt x="2974416" y="215861"/>
                  </a:cubicBezTo>
                  <a:cubicBezTo>
                    <a:pt x="2976905" y="217068"/>
                    <a:pt x="2977819" y="217944"/>
                    <a:pt x="2981185" y="215861"/>
                  </a:cubicBezTo>
                  <a:cubicBezTo>
                    <a:pt x="2984538" y="213766"/>
                    <a:pt x="2990189" y="207276"/>
                    <a:pt x="2989237" y="217258"/>
                  </a:cubicBezTo>
                  <a:cubicBezTo>
                    <a:pt x="2988983" y="219964"/>
                    <a:pt x="2984766" y="223202"/>
                    <a:pt x="2991269" y="224282"/>
                  </a:cubicBezTo>
                  <a:cubicBezTo>
                    <a:pt x="2994063" y="224751"/>
                    <a:pt x="2997492" y="225551"/>
                    <a:pt x="3000133" y="227329"/>
                  </a:cubicBezTo>
                  <a:cubicBezTo>
                    <a:pt x="3002775" y="229095"/>
                    <a:pt x="3002660" y="233387"/>
                    <a:pt x="3006598" y="233603"/>
                  </a:cubicBezTo>
                  <a:cubicBezTo>
                    <a:pt x="3010534" y="233807"/>
                    <a:pt x="3013570" y="229692"/>
                    <a:pt x="3014522" y="226377"/>
                  </a:cubicBezTo>
                  <a:cubicBezTo>
                    <a:pt x="3015462" y="223075"/>
                    <a:pt x="3015068" y="219684"/>
                    <a:pt x="3013697" y="217258"/>
                  </a:cubicBezTo>
                  <a:cubicBezTo>
                    <a:pt x="3012325" y="214820"/>
                    <a:pt x="3010331" y="214909"/>
                    <a:pt x="3010179" y="212318"/>
                  </a:cubicBezTo>
                  <a:cubicBezTo>
                    <a:pt x="3010027" y="209715"/>
                    <a:pt x="3011995" y="210299"/>
                    <a:pt x="3012541" y="207441"/>
                  </a:cubicBezTo>
                  <a:cubicBezTo>
                    <a:pt x="3013087" y="204584"/>
                    <a:pt x="3009912" y="202374"/>
                    <a:pt x="3008947" y="198754"/>
                  </a:cubicBezTo>
                  <a:cubicBezTo>
                    <a:pt x="3007969" y="195122"/>
                    <a:pt x="3008109" y="188798"/>
                    <a:pt x="3009734" y="184683"/>
                  </a:cubicBezTo>
                  <a:cubicBezTo>
                    <a:pt x="3011360" y="180555"/>
                    <a:pt x="3016072" y="175437"/>
                    <a:pt x="3015284" y="171056"/>
                  </a:cubicBezTo>
                  <a:cubicBezTo>
                    <a:pt x="3014510" y="166687"/>
                    <a:pt x="3014967" y="164147"/>
                    <a:pt x="3013455" y="160350"/>
                  </a:cubicBezTo>
                  <a:cubicBezTo>
                    <a:pt x="3011944" y="156552"/>
                    <a:pt x="3008083" y="156832"/>
                    <a:pt x="3011500" y="152133"/>
                  </a:cubicBezTo>
                  <a:cubicBezTo>
                    <a:pt x="3014903" y="147447"/>
                    <a:pt x="3022727" y="142570"/>
                    <a:pt x="3027959" y="141185"/>
                  </a:cubicBezTo>
                  <a:cubicBezTo>
                    <a:pt x="3035630" y="139153"/>
                    <a:pt x="3039770" y="142417"/>
                    <a:pt x="3046602" y="143421"/>
                  </a:cubicBezTo>
                  <a:cubicBezTo>
                    <a:pt x="3050908" y="144043"/>
                    <a:pt x="3053918" y="143700"/>
                    <a:pt x="3056064" y="147954"/>
                  </a:cubicBezTo>
                  <a:cubicBezTo>
                    <a:pt x="3057080" y="149987"/>
                    <a:pt x="3055734" y="152095"/>
                    <a:pt x="3055619" y="154495"/>
                  </a:cubicBezTo>
                  <a:cubicBezTo>
                    <a:pt x="3055505" y="156908"/>
                    <a:pt x="3056102" y="159143"/>
                    <a:pt x="3056597" y="161874"/>
                  </a:cubicBezTo>
                  <a:cubicBezTo>
                    <a:pt x="3057105" y="164604"/>
                    <a:pt x="3054718" y="166903"/>
                    <a:pt x="3053918" y="169773"/>
                  </a:cubicBezTo>
                  <a:cubicBezTo>
                    <a:pt x="3053130" y="172631"/>
                    <a:pt x="3053029" y="175679"/>
                    <a:pt x="3057601" y="174650"/>
                  </a:cubicBezTo>
                  <a:cubicBezTo>
                    <a:pt x="3062160" y="173621"/>
                    <a:pt x="3064065" y="168541"/>
                    <a:pt x="3066173" y="164528"/>
                  </a:cubicBezTo>
                  <a:cubicBezTo>
                    <a:pt x="3070250" y="156768"/>
                    <a:pt x="3078010" y="150190"/>
                    <a:pt x="3083153" y="160591"/>
                  </a:cubicBezTo>
                  <a:cubicBezTo>
                    <a:pt x="3084398" y="163106"/>
                    <a:pt x="3081159" y="166255"/>
                    <a:pt x="3082150" y="168910"/>
                  </a:cubicBezTo>
                  <a:cubicBezTo>
                    <a:pt x="3083140" y="171564"/>
                    <a:pt x="3086773" y="172021"/>
                    <a:pt x="3088792" y="170853"/>
                  </a:cubicBezTo>
                  <a:cubicBezTo>
                    <a:pt x="3093643" y="168059"/>
                    <a:pt x="3088957" y="161277"/>
                    <a:pt x="3091942" y="158496"/>
                  </a:cubicBezTo>
                  <a:cubicBezTo>
                    <a:pt x="3094926" y="155714"/>
                    <a:pt x="3099930" y="156679"/>
                    <a:pt x="3100654" y="152958"/>
                  </a:cubicBezTo>
                  <a:cubicBezTo>
                    <a:pt x="3101378" y="149250"/>
                    <a:pt x="3098622" y="146176"/>
                    <a:pt x="3100019" y="143294"/>
                  </a:cubicBezTo>
                  <a:cubicBezTo>
                    <a:pt x="3101416" y="140436"/>
                    <a:pt x="3103651" y="141909"/>
                    <a:pt x="3105416" y="140525"/>
                  </a:cubicBezTo>
                  <a:cubicBezTo>
                    <a:pt x="3107220" y="139128"/>
                    <a:pt x="3107474" y="137871"/>
                    <a:pt x="3106978" y="136804"/>
                  </a:cubicBezTo>
                  <a:cubicBezTo>
                    <a:pt x="3104273" y="135661"/>
                    <a:pt x="3101530" y="134594"/>
                    <a:pt x="3098825" y="133464"/>
                  </a:cubicBezTo>
                  <a:cubicBezTo>
                    <a:pt x="3095967" y="133845"/>
                    <a:pt x="3095637" y="135953"/>
                    <a:pt x="3092653" y="136690"/>
                  </a:cubicBezTo>
                  <a:cubicBezTo>
                    <a:pt x="3089452" y="137477"/>
                    <a:pt x="3086011" y="137845"/>
                    <a:pt x="3082556" y="136194"/>
                  </a:cubicBezTo>
                  <a:cubicBezTo>
                    <a:pt x="3079102" y="134531"/>
                    <a:pt x="3078022" y="130835"/>
                    <a:pt x="3076016" y="127647"/>
                  </a:cubicBezTo>
                  <a:cubicBezTo>
                    <a:pt x="3074301" y="124904"/>
                    <a:pt x="3071952" y="123405"/>
                    <a:pt x="3069437" y="121450"/>
                  </a:cubicBezTo>
                  <a:cubicBezTo>
                    <a:pt x="3055658" y="115912"/>
                    <a:pt x="3041802" y="110553"/>
                    <a:pt x="3027883" y="105283"/>
                  </a:cubicBezTo>
                  <a:cubicBezTo>
                    <a:pt x="3026752" y="105562"/>
                    <a:pt x="3025635" y="105791"/>
                    <a:pt x="3024555" y="105752"/>
                  </a:cubicBezTo>
                  <a:cubicBezTo>
                    <a:pt x="3021164" y="105651"/>
                    <a:pt x="3020136" y="104317"/>
                    <a:pt x="3017164" y="103403"/>
                  </a:cubicBezTo>
                  <a:cubicBezTo>
                    <a:pt x="3014179" y="102501"/>
                    <a:pt x="3013202" y="102857"/>
                    <a:pt x="3009455" y="103047"/>
                  </a:cubicBezTo>
                  <a:cubicBezTo>
                    <a:pt x="3005721" y="103225"/>
                    <a:pt x="3000413" y="100050"/>
                    <a:pt x="2996679" y="98285"/>
                  </a:cubicBezTo>
                  <a:cubicBezTo>
                    <a:pt x="2990545" y="95402"/>
                    <a:pt x="2982848" y="93014"/>
                    <a:pt x="2977959" y="88773"/>
                  </a:cubicBezTo>
                  <a:cubicBezTo>
                    <a:pt x="2977108" y="88036"/>
                    <a:pt x="2976625" y="87210"/>
                    <a:pt x="2976092" y="86398"/>
                  </a:cubicBezTo>
                  <a:cubicBezTo>
                    <a:pt x="2962935" y="81788"/>
                    <a:pt x="2949727" y="77279"/>
                    <a:pt x="2936455" y="72910"/>
                  </a:cubicBezTo>
                  <a:cubicBezTo>
                    <a:pt x="2936341" y="72898"/>
                    <a:pt x="2936239" y="72898"/>
                    <a:pt x="2936125" y="72885"/>
                  </a:cubicBezTo>
                  <a:cubicBezTo>
                    <a:pt x="2930969" y="72402"/>
                    <a:pt x="2928632" y="70015"/>
                    <a:pt x="2926626" y="76288"/>
                  </a:cubicBezTo>
                  <a:cubicBezTo>
                    <a:pt x="2926245" y="77444"/>
                    <a:pt x="2925737" y="78803"/>
                    <a:pt x="2926765" y="80568"/>
                  </a:cubicBezTo>
                  <a:cubicBezTo>
                    <a:pt x="2927794" y="82334"/>
                    <a:pt x="2929204" y="83058"/>
                    <a:pt x="2930994" y="85674"/>
                  </a:cubicBezTo>
                  <a:cubicBezTo>
                    <a:pt x="2932760" y="88290"/>
                    <a:pt x="2939008" y="93256"/>
                    <a:pt x="2937852" y="97650"/>
                  </a:cubicBezTo>
                  <a:cubicBezTo>
                    <a:pt x="2936697" y="102044"/>
                    <a:pt x="2931401" y="104609"/>
                    <a:pt x="2927464" y="102908"/>
                  </a:cubicBezTo>
                  <a:cubicBezTo>
                    <a:pt x="2920644" y="99961"/>
                    <a:pt x="2925635" y="91859"/>
                    <a:pt x="2920047" y="87782"/>
                  </a:cubicBezTo>
                  <a:cubicBezTo>
                    <a:pt x="2917012" y="85572"/>
                    <a:pt x="2910827" y="86067"/>
                    <a:pt x="2910027" y="91211"/>
                  </a:cubicBezTo>
                  <a:cubicBezTo>
                    <a:pt x="2909239" y="96380"/>
                    <a:pt x="2910179" y="103428"/>
                    <a:pt x="2902369" y="98869"/>
                  </a:cubicBezTo>
                  <a:cubicBezTo>
                    <a:pt x="2898825" y="96812"/>
                    <a:pt x="2902648" y="93789"/>
                    <a:pt x="2902546" y="90398"/>
                  </a:cubicBezTo>
                  <a:cubicBezTo>
                    <a:pt x="2902254" y="81165"/>
                    <a:pt x="2893847" y="85077"/>
                    <a:pt x="2888170" y="89458"/>
                  </a:cubicBezTo>
                  <a:cubicBezTo>
                    <a:pt x="2886113" y="91059"/>
                    <a:pt x="2882112" y="95161"/>
                    <a:pt x="2879051" y="96164"/>
                  </a:cubicBezTo>
                  <a:cubicBezTo>
                    <a:pt x="2875978" y="97154"/>
                    <a:pt x="2871292" y="96304"/>
                    <a:pt x="2868676" y="97154"/>
                  </a:cubicBezTo>
                  <a:cubicBezTo>
                    <a:pt x="2862364" y="99199"/>
                    <a:pt x="2864929" y="100418"/>
                    <a:pt x="2865069" y="105435"/>
                  </a:cubicBezTo>
                  <a:cubicBezTo>
                    <a:pt x="2865208" y="110464"/>
                    <a:pt x="2861259" y="113842"/>
                    <a:pt x="2861005" y="118935"/>
                  </a:cubicBezTo>
                  <a:cubicBezTo>
                    <a:pt x="2860763" y="124028"/>
                    <a:pt x="2865551" y="129616"/>
                    <a:pt x="2870606" y="129311"/>
                  </a:cubicBezTo>
                  <a:close/>
                  <a:moveTo>
                    <a:pt x="3766553" y="607707"/>
                  </a:moveTo>
                  <a:cubicBezTo>
                    <a:pt x="3767912" y="611720"/>
                    <a:pt x="3769563" y="614476"/>
                    <a:pt x="3773627" y="617588"/>
                  </a:cubicBezTo>
                  <a:cubicBezTo>
                    <a:pt x="3777678" y="620687"/>
                    <a:pt x="3783431" y="625284"/>
                    <a:pt x="3787254" y="629450"/>
                  </a:cubicBezTo>
                  <a:cubicBezTo>
                    <a:pt x="3788562" y="630872"/>
                    <a:pt x="3787800" y="632548"/>
                    <a:pt x="3789768" y="633907"/>
                  </a:cubicBezTo>
                  <a:cubicBezTo>
                    <a:pt x="3791737" y="635266"/>
                    <a:pt x="3795394" y="634238"/>
                    <a:pt x="3797757" y="635800"/>
                  </a:cubicBezTo>
                  <a:cubicBezTo>
                    <a:pt x="3803777" y="639775"/>
                    <a:pt x="3808133" y="646455"/>
                    <a:pt x="3809250" y="653402"/>
                  </a:cubicBezTo>
                  <a:cubicBezTo>
                    <a:pt x="3811320" y="666407"/>
                    <a:pt x="3809707" y="673430"/>
                    <a:pt x="3816667" y="686447"/>
                  </a:cubicBezTo>
                  <a:cubicBezTo>
                    <a:pt x="3819664" y="692073"/>
                    <a:pt x="3827030" y="708507"/>
                    <a:pt x="3836987" y="708406"/>
                  </a:cubicBezTo>
                  <a:cubicBezTo>
                    <a:pt x="3840035" y="708367"/>
                    <a:pt x="3840137" y="706183"/>
                    <a:pt x="3843743" y="705548"/>
                  </a:cubicBezTo>
                  <a:cubicBezTo>
                    <a:pt x="3847338" y="704926"/>
                    <a:pt x="3852811" y="705269"/>
                    <a:pt x="3857129" y="703630"/>
                  </a:cubicBezTo>
                  <a:cubicBezTo>
                    <a:pt x="3861447" y="701992"/>
                    <a:pt x="3861942" y="696468"/>
                    <a:pt x="3867518" y="695413"/>
                  </a:cubicBezTo>
                  <a:cubicBezTo>
                    <a:pt x="3877652" y="693521"/>
                    <a:pt x="3888320" y="699871"/>
                    <a:pt x="3897515" y="704316"/>
                  </a:cubicBezTo>
                  <a:cubicBezTo>
                    <a:pt x="3898392" y="704735"/>
                    <a:pt x="3898823" y="705535"/>
                    <a:pt x="3899471" y="705891"/>
                  </a:cubicBezTo>
                  <a:cubicBezTo>
                    <a:pt x="3900741" y="706577"/>
                    <a:pt x="3902125" y="706856"/>
                    <a:pt x="3903522" y="707072"/>
                  </a:cubicBezTo>
                  <a:cubicBezTo>
                    <a:pt x="3872649" y="672553"/>
                    <a:pt x="3840746" y="639000"/>
                    <a:pt x="3807815" y="606463"/>
                  </a:cubicBezTo>
                  <a:cubicBezTo>
                    <a:pt x="3805986" y="605688"/>
                    <a:pt x="3804196" y="604862"/>
                    <a:pt x="3802557" y="603631"/>
                  </a:cubicBezTo>
                  <a:cubicBezTo>
                    <a:pt x="3800741" y="602246"/>
                    <a:pt x="3800284" y="600519"/>
                    <a:pt x="3799992" y="598817"/>
                  </a:cubicBezTo>
                  <a:cubicBezTo>
                    <a:pt x="3794975" y="593902"/>
                    <a:pt x="3789984" y="588975"/>
                    <a:pt x="3784930" y="584111"/>
                  </a:cubicBezTo>
                  <a:cubicBezTo>
                    <a:pt x="3784688" y="583895"/>
                    <a:pt x="3784358" y="583717"/>
                    <a:pt x="3784155" y="583488"/>
                  </a:cubicBezTo>
                  <a:cubicBezTo>
                    <a:pt x="3783977" y="583311"/>
                    <a:pt x="3784003" y="583234"/>
                    <a:pt x="3783863" y="583069"/>
                  </a:cubicBezTo>
                  <a:cubicBezTo>
                    <a:pt x="3777970" y="577430"/>
                    <a:pt x="3772014" y="571868"/>
                    <a:pt x="3766070" y="566293"/>
                  </a:cubicBezTo>
                  <a:cubicBezTo>
                    <a:pt x="3763975" y="570509"/>
                    <a:pt x="3763721" y="576707"/>
                    <a:pt x="3763048" y="579704"/>
                  </a:cubicBezTo>
                  <a:cubicBezTo>
                    <a:pt x="3761117" y="588238"/>
                    <a:pt x="3761625" y="587667"/>
                    <a:pt x="3764699" y="595185"/>
                  </a:cubicBezTo>
                  <a:cubicBezTo>
                    <a:pt x="3765943" y="598246"/>
                    <a:pt x="3765181" y="603694"/>
                    <a:pt x="3766553" y="607707"/>
                  </a:cubicBezTo>
                  <a:close/>
                  <a:moveTo>
                    <a:pt x="3534689" y="670979"/>
                  </a:moveTo>
                  <a:cubicBezTo>
                    <a:pt x="3533076" y="670610"/>
                    <a:pt x="3532670" y="670814"/>
                    <a:pt x="3531654" y="669975"/>
                  </a:cubicBezTo>
                  <a:cubicBezTo>
                    <a:pt x="3530625" y="669150"/>
                    <a:pt x="3530955" y="668210"/>
                    <a:pt x="3529710" y="667524"/>
                  </a:cubicBezTo>
                  <a:cubicBezTo>
                    <a:pt x="3528453" y="666851"/>
                    <a:pt x="3526701" y="667067"/>
                    <a:pt x="3525431" y="667956"/>
                  </a:cubicBezTo>
                  <a:cubicBezTo>
                    <a:pt x="3524148" y="668845"/>
                    <a:pt x="3526332" y="670560"/>
                    <a:pt x="3524961" y="671220"/>
                  </a:cubicBezTo>
                  <a:cubicBezTo>
                    <a:pt x="3523589" y="671880"/>
                    <a:pt x="3521951" y="671995"/>
                    <a:pt x="3521113" y="673836"/>
                  </a:cubicBezTo>
                  <a:cubicBezTo>
                    <a:pt x="3520274" y="675678"/>
                    <a:pt x="3520655" y="678332"/>
                    <a:pt x="3521532" y="679589"/>
                  </a:cubicBezTo>
                  <a:cubicBezTo>
                    <a:pt x="3522395" y="680859"/>
                    <a:pt x="3522446" y="680440"/>
                    <a:pt x="3523119" y="681151"/>
                  </a:cubicBezTo>
                  <a:cubicBezTo>
                    <a:pt x="3523792" y="681863"/>
                    <a:pt x="3523869" y="681609"/>
                    <a:pt x="3524542" y="682485"/>
                  </a:cubicBezTo>
                  <a:cubicBezTo>
                    <a:pt x="3525215" y="683361"/>
                    <a:pt x="3526066" y="685342"/>
                    <a:pt x="3526929" y="686231"/>
                  </a:cubicBezTo>
                  <a:cubicBezTo>
                    <a:pt x="3527793" y="687133"/>
                    <a:pt x="3528656" y="687514"/>
                    <a:pt x="3529634" y="688162"/>
                  </a:cubicBezTo>
                  <a:cubicBezTo>
                    <a:pt x="3530600" y="688822"/>
                    <a:pt x="3531374" y="689101"/>
                    <a:pt x="3532466" y="689737"/>
                  </a:cubicBezTo>
                  <a:cubicBezTo>
                    <a:pt x="3533571" y="690372"/>
                    <a:pt x="3534029" y="689991"/>
                    <a:pt x="3535413" y="691045"/>
                  </a:cubicBezTo>
                  <a:cubicBezTo>
                    <a:pt x="3536797" y="692111"/>
                    <a:pt x="3535921" y="694029"/>
                    <a:pt x="3537686" y="695998"/>
                  </a:cubicBezTo>
                  <a:cubicBezTo>
                    <a:pt x="3539439" y="697966"/>
                    <a:pt x="3544582" y="696595"/>
                    <a:pt x="3547617" y="696417"/>
                  </a:cubicBezTo>
                  <a:cubicBezTo>
                    <a:pt x="3550653" y="696239"/>
                    <a:pt x="3553993" y="699922"/>
                    <a:pt x="3555530" y="701979"/>
                  </a:cubicBezTo>
                  <a:cubicBezTo>
                    <a:pt x="3557066" y="704037"/>
                    <a:pt x="3558476" y="704380"/>
                    <a:pt x="3560317" y="704608"/>
                  </a:cubicBezTo>
                  <a:cubicBezTo>
                    <a:pt x="3562172" y="704850"/>
                    <a:pt x="3563315" y="704405"/>
                    <a:pt x="3564623" y="704011"/>
                  </a:cubicBezTo>
                  <a:cubicBezTo>
                    <a:pt x="3565931" y="703618"/>
                    <a:pt x="3566337" y="703110"/>
                    <a:pt x="3567544" y="703110"/>
                  </a:cubicBezTo>
                  <a:cubicBezTo>
                    <a:pt x="3568750" y="703110"/>
                    <a:pt x="3570350" y="704164"/>
                    <a:pt x="3571379" y="703668"/>
                  </a:cubicBezTo>
                  <a:cubicBezTo>
                    <a:pt x="3572408" y="703173"/>
                    <a:pt x="3571468" y="702856"/>
                    <a:pt x="3572027" y="702030"/>
                  </a:cubicBezTo>
                  <a:cubicBezTo>
                    <a:pt x="3572586" y="701205"/>
                    <a:pt x="3572294" y="701827"/>
                    <a:pt x="3573144" y="700303"/>
                  </a:cubicBezTo>
                  <a:cubicBezTo>
                    <a:pt x="3573995" y="698792"/>
                    <a:pt x="3573691" y="694423"/>
                    <a:pt x="3571849" y="693547"/>
                  </a:cubicBezTo>
                  <a:cubicBezTo>
                    <a:pt x="3570020" y="692670"/>
                    <a:pt x="3570147" y="692378"/>
                    <a:pt x="3569093" y="691540"/>
                  </a:cubicBezTo>
                  <a:cubicBezTo>
                    <a:pt x="3568026" y="690714"/>
                    <a:pt x="3568128" y="690003"/>
                    <a:pt x="3567010" y="689305"/>
                  </a:cubicBezTo>
                  <a:cubicBezTo>
                    <a:pt x="3565880" y="688606"/>
                    <a:pt x="3564178" y="688632"/>
                    <a:pt x="3562857" y="688352"/>
                  </a:cubicBezTo>
                  <a:cubicBezTo>
                    <a:pt x="3561537" y="688060"/>
                    <a:pt x="3560279" y="687349"/>
                    <a:pt x="3559454" y="686396"/>
                  </a:cubicBezTo>
                  <a:cubicBezTo>
                    <a:pt x="3558616" y="685444"/>
                    <a:pt x="3558095" y="684301"/>
                    <a:pt x="3557092" y="683742"/>
                  </a:cubicBezTo>
                  <a:cubicBezTo>
                    <a:pt x="3556101" y="683183"/>
                    <a:pt x="3555873" y="683793"/>
                    <a:pt x="3554742" y="683310"/>
                  </a:cubicBezTo>
                  <a:cubicBezTo>
                    <a:pt x="3553625" y="682840"/>
                    <a:pt x="3552317" y="681024"/>
                    <a:pt x="3551085" y="680478"/>
                  </a:cubicBezTo>
                  <a:cubicBezTo>
                    <a:pt x="3549853" y="679945"/>
                    <a:pt x="3548684" y="680351"/>
                    <a:pt x="3547579" y="679602"/>
                  </a:cubicBezTo>
                  <a:cubicBezTo>
                    <a:pt x="3546462" y="678853"/>
                    <a:pt x="3546436" y="678014"/>
                    <a:pt x="3545204" y="677049"/>
                  </a:cubicBezTo>
                  <a:cubicBezTo>
                    <a:pt x="3543973" y="676097"/>
                    <a:pt x="3541458" y="675779"/>
                    <a:pt x="3540010" y="674649"/>
                  </a:cubicBezTo>
                  <a:cubicBezTo>
                    <a:pt x="3538550" y="673519"/>
                    <a:pt x="3536302" y="671360"/>
                    <a:pt x="3534689" y="670979"/>
                  </a:cubicBezTo>
                  <a:close/>
                </a:path>
              </a:pathLst>
            </a:custGeom>
            <a:solidFill>
              <a:srgbClr val="EEF3F6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7" name="Free Form 17"/>
            <p:cNvSpPr/>
            <p:nvPr/>
          </p:nvSpPr>
          <p:spPr>
            <a:xfrm>
              <a:off x="10602743" y="8291102"/>
              <a:ext cx="3188183" cy="619366"/>
            </a:xfrm>
            <a:custGeom>
              <a:avLst/>
              <a:gdLst/>
              <a:ahLst/>
              <a:cxnLst/>
              <a:rect l="0" t="0" r="0" b="0"/>
              <a:pathLst>
                <a:path w="3188182" h="619366">
                  <a:moveTo>
                    <a:pt x="3188182" y="619010"/>
                  </a:moveTo>
                  <a:cubicBezTo>
                    <a:pt x="2774962" y="222300"/>
                    <a:pt x="2211209" y="0"/>
                    <a:pt x="1592237" y="0"/>
                  </a:cubicBezTo>
                  <a:cubicBezTo>
                    <a:pt x="973010" y="0"/>
                    <a:pt x="412991" y="222402"/>
                    <a:pt x="0" y="619366"/>
                  </a:cubicBezTo>
                </a:path>
              </a:pathLst>
            </a:cu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8" name="Free Form 18"/>
            <p:cNvSpPr/>
            <p:nvPr/>
          </p:nvSpPr>
          <p:spPr>
            <a:xfrm>
              <a:off x="10627506" y="5723774"/>
              <a:ext cx="3138665" cy="628040"/>
            </a:xfrm>
            <a:custGeom>
              <a:avLst/>
              <a:gdLst/>
              <a:ahLst/>
              <a:cxnLst/>
              <a:rect l="0" t="0" r="0" b="0"/>
              <a:pathLst>
                <a:path w="3138665" h="628040">
                  <a:moveTo>
                    <a:pt x="3138665" y="355"/>
                  </a:moveTo>
                  <a:cubicBezTo>
                    <a:pt x="2731871" y="390905"/>
                    <a:pt x="2176868" y="628040"/>
                    <a:pt x="1567510" y="628040"/>
                  </a:cubicBezTo>
                  <a:cubicBezTo>
                    <a:pt x="957884" y="628040"/>
                    <a:pt x="406565" y="390804"/>
                    <a:pt x="0" y="0"/>
                  </a:cubicBezTo>
                </a:path>
              </a:pathLst>
            </a:cu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9" name="Free Form 19"/>
            <p:cNvSpPr/>
            <p:nvPr/>
          </p:nvSpPr>
          <p:spPr>
            <a:xfrm>
              <a:off x="10922166" y="5073586"/>
              <a:ext cx="2545766" cy="4502188"/>
            </a:xfrm>
            <a:custGeom>
              <a:avLst/>
              <a:gdLst/>
              <a:ahLst/>
              <a:cxnLst/>
              <a:rect l="0" t="0" r="0" b="0"/>
              <a:pathLst>
                <a:path w="2545765" h="4502188">
                  <a:moveTo>
                    <a:pt x="2545765" y="2250173"/>
                  </a:moveTo>
                  <a:cubicBezTo>
                    <a:pt x="2545765" y="3493134"/>
                    <a:pt x="1997519" y="4502188"/>
                    <a:pt x="1274737" y="4502188"/>
                  </a:cubicBezTo>
                  <a:cubicBezTo>
                    <a:pt x="552196" y="4502188"/>
                    <a:pt x="0" y="3493134"/>
                    <a:pt x="0" y="2250173"/>
                  </a:cubicBezTo>
                  <a:cubicBezTo>
                    <a:pt x="0" y="1006970"/>
                    <a:pt x="552196" y="0"/>
                    <a:pt x="1274737" y="0"/>
                  </a:cubicBezTo>
                  <a:cubicBezTo>
                    <a:pt x="1997519" y="0"/>
                    <a:pt x="2545765" y="1006970"/>
                    <a:pt x="2545765" y="2250173"/>
                  </a:cubicBezTo>
                  <a:close/>
                </a:path>
              </a:pathLst>
            </a:cu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0" name="Line 20"/>
            <p:cNvSpPr/>
            <p:nvPr/>
          </p:nvSpPr>
          <p:spPr>
            <a:xfrm>
              <a:off x="12195048" y="5071742"/>
              <a:ext cx="0" cy="4504030"/>
            </a:xfrm>
            <a:prstGeom prst="line">
              <a:avLst/>
            </a:pr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1" name="Line 21"/>
            <p:cNvSpPr/>
            <p:nvPr/>
          </p:nvSpPr>
          <p:spPr>
            <a:xfrm>
              <a:off x="9943029" y="7323759"/>
              <a:ext cx="4504042" cy="0"/>
            </a:xfrm>
            <a:prstGeom prst="line">
              <a:avLst/>
            </a:pr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sp>
        <p:nvSpPr>
          <p:cNvPr id="46" name="TextBox A">
            <a:extLst>
              <a:ext uri="{FF2B5EF4-FFF2-40B4-BE49-F238E27FC236}">
                <a16:creationId xmlns:a16="http://schemas.microsoft.com/office/drawing/2014/main" id="{66341D58-FFCC-4EE5-B904-C82261DC8F24}"/>
              </a:ext>
            </a:extLst>
          </p:cNvPr>
          <p:cNvSpPr txBox="1"/>
          <p:nvPr/>
        </p:nvSpPr>
        <p:spPr>
          <a:xfrm>
            <a:off x="774329" y="1294771"/>
            <a:ext cx="1333636" cy="7746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Roboto-Regular" charset="77"/>
                <a:cs typeface="Roboto-Regular" charset="77"/>
              </a:rPr>
              <a:t>PORTAL DE NEGÓCIOS COM MÓDULOS DE SERVIÇOS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7" name="TextBox B">
            <a:extLst>
              <a:ext uri="{FF2B5EF4-FFF2-40B4-BE49-F238E27FC236}">
                <a16:creationId xmlns:a16="http://schemas.microsoft.com/office/drawing/2014/main" id="{493FFFD5-3A60-4D10-97EC-22C9CE7CEC35}"/>
              </a:ext>
            </a:extLst>
          </p:cNvPr>
          <p:cNvSpPr txBox="1"/>
          <p:nvPr/>
        </p:nvSpPr>
        <p:spPr>
          <a:xfrm>
            <a:off x="7653235" y="1436820"/>
            <a:ext cx="1073487" cy="4280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CONTADOR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8" name="TextBox C">
            <a:extLst>
              <a:ext uri="{FF2B5EF4-FFF2-40B4-BE49-F238E27FC236}">
                <a16:creationId xmlns:a16="http://schemas.microsoft.com/office/drawing/2014/main" id="{E49EB63D-9673-4ED0-AEF8-A046905008F5}"/>
              </a:ext>
            </a:extLst>
          </p:cNvPr>
          <p:cNvSpPr txBox="1"/>
          <p:nvPr/>
        </p:nvSpPr>
        <p:spPr>
          <a:xfrm>
            <a:off x="7965466" y="2854290"/>
            <a:ext cx="1073605" cy="5487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MUNICÍPIO DIGITAL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9" name="TextBox D">
            <a:extLst>
              <a:ext uri="{FF2B5EF4-FFF2-40B4-BE49-F238E27FC236}">
                <a16:creationId xmlns:a16="http://schemas.microsoft.com/office/drawing/2014/main" id="{BA91DE9C-A4E5-43F2-B13C-3E7A639FFDD8}"/>
              </a:ext>
            </a:extLst>
          </p:cNvPr>
          <p:cNvSpPr txBox="1"/>
          <p:nvPr/>
        </p:nvSpPr>
        <p:spPr>
          <a:xfrm>
            <a:off x="7681371" y="4405827"/>
            <a:ext cx="1421989" cy="4683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DE MONITORAMENTO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50" name="TextBox E">
            <a:extLst>
              <a:ext uri="{FF2B5EF4-FFF2-40B4-BE49-F238E27FC236}">
                <a16:creationId xmlns:a16="http://schemas.microsoft.com/office/drawing/2014/main" id="{9A3EF110-886F-4CF9-A47F-CA7946E9F50A}"/>
              </a:ext>
            </a:extLst>
          </p:cNvPr>
          <p:cNvSpPr txBox="1"/>
          <p:nvPr/>
        </p:nvSpPr>
        <p:spPr>
          <a:xfrm>
            <a:off x="851065" y="4217731"/>
            <a:ext cx="1250736" cy="7726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solidFill>
                  <a:schemeClr val="tx2"/>
                </a:solidFill>
                <a:ea typeface="Roboto-Regular" charset="77"/>
                <a:cs typeface="Roboto-Regular" charset="77"/>
              </a:rPr>
              <a:t>MÓDULO CADASTRAL </a:t>
            </a:r>
            <a:r>
              <a:rPr lang="pt-BR" sz="1280" dirty="0">
                <a:ea typeface="Roboto-Regular" charset="77"/>
                <a:cs typeface="Roboto-Regular" charset="77"/>
              </a:rPr>
              <a:t>COLETA CENTRAL DE DADOS</a:t>
            </a:r>
            <a:r>
              <a:rPr lang="pt-BR" sz="1280" dirty="0">
                <a:solidFill>
                  <a:schemeClr val="tx2"/>
                </a:solidFill>
                <a:ea typeface="Roboto-Regular" charset="77"/>
                <a:cs typeface="Roboto-Regular" charset="77"/>
              </a:rPr>
              <a:t> </a:t>
            </a:r>
          </a:p>
        </p:txBody>
      </p:sp>
      <p:sp>
        <p:nvSpPr>
          <p:cNvPr id="51" name="TextBox F">
            <a:extLst>
              <a:ext uri="{FF2B5EF4-FFF2-40B4-BE49-F238E27FC236}">
                <a16:creationId xmlns:a16="http://schemas.microsoft.com/office/drawing/2014/main" id="{E0B46A29-B4CF-4D89-BBFC-08999C432222}"/>
              </a:ext>
            </a:extLst>
          </p:cNvPr>
          <p:cNvSpPr txBox="1"/>
          <p:nvPr/>
        </p:nvSpPr>
        <p:spPr>
          <a:xfrm>
            <a:off x="746945" y="2896836"/>
            <a:ext cx="1073605" cy="5487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DO CIDADÃO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grpSp>
        <p:nvGrpSpPr>
          <p:cNvPr id="34" name="Big letters">
            <a:extLst>
              <a:ext uri="{FF2B5EF4-FFF2-40B4-BE49-F238E27FC236}">
                <a16:creationId xmlns:a16="http://schemas.microsoft.com/office/drawing/2014/main" id="{7670BAD2-12F3-46E1-8E00-5FB06C792355}"/>
              </a:ext>
            </a:extLst>
          </p:cNvPr>
          <p:cNvGrpSpPr/>
          <p:nvPr/>
        </p:nvGrpSpPr>
        <p:grpSpPr>
          <a:xfrm>
            <a:off x="3506470" y="1911119"/>
            <a:ext cx="2743100" cy="2401435"/>
            <a:chOff x="8766174" y="4321392"/>
            <a:chExt cx="6857749" cy="6003587"/>
          </a:xfrm>
        </p:grpSpPr>
        <p:sp>
          <p:nvSpPr>
            <p:cNvPr id="52" name="A">
              <a:extLst>
                <a:ext uri="{FF2B5EF4-FFF2-40B4-BE49-F238E27FC236}">
                  <a16:creationId xmlns:a16="http://schemas.microsoft.com/office/drawing/2014/main" id="{F44AC47B-F8A1-4C6D-B951-F962F7CC9A8A}"/>
                </a:ext>
              </a:extLst>
            </p:cNvPr>
            <p:cNvSpPr txBox="1"/>
            <p:nvPr/>
          </p:nvSpPr>
          <p:spPr>
            <a:xfrm>
              <a:off x="10221593" y="4321392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A</a:t>
              </a:r>
            </a:p>
          </p:txBody>
        </p:sp>
        <p:sp>
          <p:nvSpPr>
            <p:cNvPr id="53" name="B">
              <a:extLst>
                <a:ext uri="{FF2B5EF4-FFF2-40B4-BE49-F238E27FC236}">
                  <a16:creationId xmlns:a16="http://schemas.microsoft.com/office/drawing/2014/main" id="{FBE2A6A7-5DB0-4C95-9820-97BE9ED19648}"/>
                </a:ext>
              </a:extLst>
            </p:cNvPr>
            <p:cNvSpPr txBox="1"/>
            <p:nvPr/>
          </p:nvSpPr>
          <p:spPr>
            <a:xfrm>
              <a:off x="13201447" y="4386334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B</a:t>
              </a:r>
            </a:p>
          </p:txBody>
        </p:sp>
        <p:sp>
          <p:nvSpPr>
            <p:cNvPr id="54" name="C">
              <a:extLst>
                <a:ext uri="{FF2B5EF4-FFF2-40B4-BE49-F238E27FC236}">
                  <a16:creationId xmlns:a16="http://schemas.microsoft.com/office/drawing/2014/main" id="{CC8D993C-BACE-4368-80C0-CC5222E0B1D1}"/>
                </a:ext>
              </a:extLst>
            </p:cNvPr>
            <p:cNvSpPr txBox="1"/>
            <p:nvPr/>
          </p:nvSpPr>
          <p:spPr>
            <a:xfrm>
              <a:off x="14740814" y="6963285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C</a:t>
              </a:r>
            </a:p>
          </p:txBody>
        </p:sp>
        <p:sp>
          <p:nvSpPr>
            <p:cNvPr id="55" name="D">
              <a:extLst>
                <a:ext uri="{FF2B5EF4-FFF2-40B4-BE49-F238E27FC236}">
                  <a16:creationId xmlns:a16="http://schemas.microsoft.com/office/drawing/2014/main" id="{9F1D3BF3-7C0E-45DF-B2C8-60F195F678C5}"/>
                </a:ext>
              </a:extLst>
            </p:cNvPr>
            <p:cNvSpPr txBox="1"/>
            <p:nvPr/>
          </p:nvSpPr>
          <p:spPr>
            <a:xfrm>
              <a:off x="13306677" y="9600635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D</a:t>
              </a:r>
            </a:p>
          </p:txBody>
        </p:sp>
        <p:sp>
          <p:nvSpPr>
            <p:cNvPr id="56" name="E">
              <a:extLst>
                <a:ext uri="{FF2B5EF4-FFF2-40B4-BE49-F238E27FC236}">
                  <a16:creationId xmlns:a16="http://schemas.microsoft.com/office/drawing/2014/main" id="{D742FB2E-1BE4-4191-AFB4-30235F4375ED}"/>
                </a:ext>
              </a:extLst>
            </p:cNvPr>
            <p:cNvSpPr txBox="1"/>
            <p:nvPr/>
          </p:nvSpPr>
          <p:spPr>
            <a:xfrm>
              <a:off x="10221592" y="9613780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E</a:t>
              </a:r>
            </a:p>
          </p:txBody>
        </p:sp>
        <p:sp>
          <p:nvSpPr>
            <p:cNvPr id="63" name="F">
              <a:extLst>
                <a:ext uri="{FF2B5EF4-FFF2-40B4-BE49-F238E27FC236}">
                  <a16:creationId xmlns:a16="http://schemas.microsoft.com/office/drawing/2014/main" id="{6DADBE3B-5842-4C4B-847C-7A3521A8C896}"/>
                </a:ext>
              </a:extLst>
            </p:cNvPr>
            <p:cNvSpPr txBox="1"/>
            <p:nvPr/>
          </p:nvSpPr>
          <p:spPr>
            <a:xfrm>
              <a:off x="8766174" y="6923958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F</a:t>
              </a:r>
            </a:p>
          </p:txBody>
        </p:sp>
      </p:grpSp>
      <p:pic>
        <p:nvPicPr>
          <p:cNvPr id="66" name="Icon A">
            <a:extLst>
              <a:ext uri="{FF2B5EF4-FFF2-40B4-BE49-F238E27FC236}">
                <a16:creationId xmlns:a16="http://schemas.microsoft.com/office/drawing/2014/main" id="{FCC9501A-3F7B-471B-BFCF-8E8B508A8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81811" y="1143485"/>
            <a:ext cx="429988" cy="429988"/>
          </a:xfrm>
          <a:prstGeom prst="rect">
            <a:avLst/>
          </a:prstGeom>
          <a:effectLst/>
        </p:spPr>
      </p:pic>
      <p:pic>
        <p:nvPicPr>
          <p:cNvPr id="67" name="Icon B">
            <a:extLst>
              <a:ext uri="{FF2B5EF4-FFF2-40B4-BE49-F238E27FC236}">
                <a16:creationId xmlns:a16="http://schemas.microsoft.com/office/drawing/2014/main" id="{1B475534-78E3-49BD-878B-0D6C4E80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2065" y="1134576"/>
            <a:ext cx="429988" cy="429988"/>
          </a:xfrm>
          <a:prstGeom prst="rect">
            <a:avLst/>
          </a:prstGeom>
          <a:effectLst/>
        </p:spPr>
      </p:pic>
      <p:pic>
        <p:nvPicPr>
          <p:cNvPr id="68" name="Icon C">
            <a:extLst>
              <a:ext uri="{FF2B5EF4-FFF2-40B4-BE49-F238E27FC236}">
                <a16:creationId xmlns:a16="http://schemas.microsoft.com/office/drawing/2014/main" id="{5ACE571F-4674-40E3-9F65-6F4F1456C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61351" y="2619327"/>
            <a:ext cx="429988" cy="429988"/>
          </a:xfrm>
          <a:prstGeom prst="rect">
            <a:avLst/>
          </a:prstGeom>
          <a:effectLst/>
        </p:spPr>
      </p:pic>
      <p:pic>
        <p:nvPicPr>
          <p:cNvPr id="69" name="Icon D">
            <a:extLst>
              <a:ext uri="{FF2B5EF4-FFF2-40B4-BE49-F238E27FC236}">
                <a16:creationId xmlns:a16="http://schemas.microsoft.com/office/drawing/2014/main" id="{0A8A3B84-84AA-4AF0-8AF0-D2A4B59F5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37780" y="4066679"/>
            <a:ext cx="429988" cy="429988"/>
          </a:xfrm>
          <a:prstGeom prst="rect">
            <a:avLst/>
          </a:prstGeom>
          <a:effectLst/>
        </p:spPr>
      </p:pic>
      <p:pic>
        <p:nvPicPr>
          <p:cNvPr id="70" name="Icon E">
            <a:extLst>
              <a:ext uri="{FF2B5EF4-FFF2-40B4-BE49-F238E27FC236}">
                <a16:creationId xmlns:a16="http://schemas.microsoft.com/office/drawing/2014/main" id="{B7870A25-EC00-47E0-8715-3933068ED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74875" y="4061822"/>
            <a:ext cx="429988" cy="429988"/>
          </a:xfrm>
          <a:prstGeom prst="rect">
            <a:avLst/>
          </a:prstGeom>
          <a:effectLst/>
        </p:spPr>
      </p:pic>
      <p:pic>
        <p:nvPicPr>
          <p:cNvPr id="71" name="Icon F">
            <a:extLst>
              <a:ext uri="{FF2B5EF4-FFF2-40B4-BE49-F238E27FC236}">
                <a16:creationId xmlns:a16="http://schemas.microsoft.com/office/drawing/2014/main" id="{56695E17-7557-41B2-B396-318CE1044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3301" y="2606212"/>
            <a:ext cx="429988" cy="429988"/>
          </a:xfrm>
          <a:prstGeom prst="rect">
            <a:avLst/>
          </a:prstGeom>
          <a:effectLst/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D52533A-3BC8-3B36-203D-DBA84E83E020}"/>
              </a:ext>
            </a:extLst>
          </p:cNvPr>
          <p:cNvGrpSpPr/>
          <p:nvPr/>
        </p:nvGrpSpPr>
        <p:grpSpPr>
          <a:xfrm>
            <a:off x="-48332" y="5067058"/>
            <a:ext cx="9801932" cy="601904"/>
            <a:chOff x="0" y="0"/>
            <a:chExt cx="24504830" cy="1504760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492B1BCD-C81B-F3BD-E873-295ABC0E659B}"/>
                </a:ext>
              </a:extLst>
            </p:cNvPr>
            <p:cNvSpPr/>
            <p:nvPr/>
          </p:nvSpPr>
          <p:spPr>
            <a:xfrm>
              <a:off x="15014807" y="0"/>
              <a:ext cx="9490022" cy="1504760"/>
            </a:xfrm>
            <a:custGeom>
              <a:avLst/>
              <a:gdLst/>
              <a:ahLst/>
              <a:cxnLst/>
              <a:rect l="l" t="t" r="r" b="b"/>
              <a:pathLst>
                <a:path w="9490022" h="1504760">
                  <a:moveTo>
                    <a:pt x="0" y="0"/>
                  </a:moveTo>
                  <a:lnTo>
                    <a:pt x="9490023" y="0"/>
                  </a:lnTo>
                  <a:lnTo>
                    <a:pt x="9490023" y="1504760"/>
                  </a:lnTo>
                  <a:lnTo>
                    <a:pt x="0" y="150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D83C407A-7A19-C6F8-5CB2-2C60D1F77234}"/>
                </a:ext>
              </a:extLst>
            </p:cNvPr>
            <p:cNvSpPr/>
            <p:nvPr/>
          </p:nvSpPr>
          <p:spPr>
            <a:xfrm>
              <a:off x="0" y="658274"/>
              <a:ext cx="13030765" cy="846487"/>
            </a:xfrm>
            <a:custGeom>
              <a:avLst/>
              <a:gdLst/>
              <a:ahLst/>
              <a:cxnLst/>
              <a:rect l="l" t="t" r="r" b="b"/>
              <a:pathLst>
                <a:path w="13030765" h="846487">
                  <a:moveTo>
                    <a:pt x="0" y="0"/>
                  </a:moveTo>
                  <a:lnTo>
                    <a:pt x="13030765" y="0"/>
                  </a:lnTo>
                  <a:lnTo>
                    <a:pt x="13030765" y="846486"/>
                  </a:lnTo>
                  <a:lnTo>
                    <a:pt x="0" y="84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38" name="Shape 109">
            <a:extLst>
              <a:ext uri="{FF2B5EF4-FFF2-40B4-BE49-F238E27FC236}">
                <a16:creationId xmlns:a16="http://schemas.microsoft.com/office/drawing/2014/main" id="{FAAFEFF7-6523-A29E-44E2-288CFE173BDF}"/>
              </a:ext>
            </a:extLst>
          </p:cNvPr>
          <p:cNvSpPr txBox="1"/>
          <p:nvPr/>
        </p:nvSpPr>
        <p:spPr>
          <a:xfrm>
            <a:off x="78029" y="15226"/>
            <a:ext cx="9612978" cy="97791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b" anchorCtr="0">
            <a:noAutofit/>
          </a:bodyPr>
          <a:lstStyle/>
          <a:p>
            <a:pPr algn="ctr" defTabSz="1219170">
              <a:buSzPct val="25000"/>
            </a:pPr>
            <a:r>
              <a:rPr lang="pt-BR" sz="4000" dirty="0">
                <a:solidFill>
                  <a:srgbClr val="002060"/>
                </a:solidFill>
                <a:latin typeface="+mj-lt"/>
                <a:ea typeface="Roboto Slab"/>
                <a:cs typeface="Roboto Slab"/>
                <a:sym typeface="Roboto Slab"/>
              </a:rPr>
              <a:t>PNR – Módulos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39156852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animRot by="21600000">
                                      <p:cBhvr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6845 -0.00012 L -2.5E-6 2.59259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6845 -0.00012 L -2.5E-6 2.59259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6845 -0.00012 L -2.5E-6 2.59259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6845 -0.00012 L -2.91667E-6 -5.55556E-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6845 -0.00012 L -2.91667E-6 -5.55556E-7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6845 -0.00012 L -2.91667E-6 -5.55556E-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8451 -0.00011 L 4.0625E-6 -1.48148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8451 -0.00011 L 4.0625E-6 -1.48148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8451 -0.00011 L 4.0625E-6 -1.48148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4.25926E-6 L 0.68476 0.00011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4.25926E-6 L 0.68476 0.00011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4.25926E-6 L 0.68476 0.00011 " pathEditMode="relative" rAng="0" ptsTypes="AA">
                                      <p:cBhvr>
                                        <p:cTn id="71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11111E-6 L 0.68477 0.00011 " pathEditMode="relative" rAng="0" ptsTypes="AA">
                                      <p:cBhvr>
                                        <p:cTn id="75" dur="75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11111E-6 L 0.68477 0.00011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11111E-6 L 0.68477 0.00011 " pathEditMode="relative" rAng="0" ptsTypes="AA">
                                      <p:cBhvr>
                                        <p:cTn id="83" dur="7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7.29167E-7 9.25926E-7 L 0.68477 0.00011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7.29167E-7 9.25926E-7 L 0.68477 0.00011 " pathEditMode="relative" rAng="0" ptsTypes="AA">
                                      <p:cBhvr>
                                        <p:cTn id="91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-8.64198E-7 L 0.68481 0.00016 " pathEditMode="relative" rAng="0" ptsTypes="AA">
                                      <p:cBhvr>
                                        <p:cTn id="95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3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5EE1A103D1C459EE6132F05E83B03" ma:contentTypeVersion="13" ma:contentTypeDescription="Create a new document." ma:contentTypeScope="" ma:versionID="608e48860429090af9bfa003081f8cd3">
  <xsd:schema xmlns:xsd="http://www.w3.org/2001/XMLSchema" xmlns:xs="http://www.w3.org/2001/XMLSchema" xmlns:p="http://schemas.microsoft.com/office/2006/metadata/properties" xmlns:ns3="155e5f79-72b8-475c-84a8-ac09ec2a740f" xmlns:ns4="fafd5790-63cc-4f71-82b7-7417787b2d99" targetNamespace="http://schemas.microsoft.com/office/2006/metadata/properties" ma:root="true" ma:fieldsID="680a641a7763a1c8004f5cf98ff2f79c" ns3:_="" ns4:_="">
    <xsd:import namespace="155e5f79-72b8-475c-84a8-ac09ec2a740f"/>
    <xsd:import namespace="fafd5790-63cc-4f71-82b7-7417787b2d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e5f79-72b8-475c-84a8-ac09ec2a74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d5790-63cc-4f71-82b7-7417787b2d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fd5790-63cc-4f71-82b7-7417787b2d99" xsi:nil="true"/>
  </documentManagement>
</p:properties>
</file>

<file path=customXml/itemProps1.xml><?xml version="1.0" encoding="utf-8"?>
<ds:datastoreItem xmlns:ds="http://schemas.openxmlformats.org/officeDocument/2006/customXml" ds:itemID="{FA921530-FFC4-4906-ABF4-570709C26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e5f79-72b8-475c-84a8-ac09ec2a740f"/>
    <ds:schemaRef ds:uri="fafd5790-63cc-4f71-82b7-7417787b2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05383-AEC6-43D5-8676-C5289DC68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981FA-2B03-4496-A509-9FD04F12DEE4}">
  <ds:schemaRefs>
    <ds:schemaRef ds:uri="http://schemas.openxmlformats.org/package/2006/metadata/core-properties"/>
    <ds:schemaRef ds:uri="http://www.w3.org/XML/1998/namespace"/>
    <ds:schemaRef ds:uri="http://purl.org/dc/elements/1.1/"/>
    <ds:schemaRef ds:uri="fafd5790-63cc-4f71-82b7-7417787b2d99"/>
    <ds:schemaRef ds:uri="155e5f79-72b8-475c-84a8-ac09ec2a740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5539</TotalTime>
  <Words>1253</Words>
  <Application>Microsoft Office PowerPoint</Application>
  <PresentationFormat>Personalizar</PresentationFormat>
  <Paragraphs>219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9" baseType="lpstr">
      <vt:lpstr>Arial</vt:lpstr>
      <vt:lpstr>ARISTOTLE</vt:lpstr>
      <vt:lpstr>Bebas Neue</vt:lpstr>
      <vt:lpstr>Bebas Neue Bold</vt:lpstr>
      <vt:lpstr>Calibri</vt:lpstr>
      <vt:lpstr>Calibri Light</vt:lpstr>
      <vt:lpstr>Comfortaa</vt:lpstr>
      <vt:lpstr>Comfortaa Light</vt:lpstr>
      <vt:lpstr>League Spartan</vt:lpstr>
      <vt:lpstr>Liberation Sans</vt:lpstr>
      <vt:lpstr>Lucida Sans</vt:lpstr>
      <vt:lpstr>Montserrat</vt:lpstr>
      <vt:lpstr>Montserrat Classic</vt:lpstr>
      <vt:lpstr>Open Sans Bold Bold</vt:lpstr>
      <vt:lpstr>Open Sauce</vt:lpstr>
      <vt:lpstr>Open Sauce Bold</vt:lpstr>
      <vt:lpstr>Poppins</vt:lpstr>
      <vt:lpstr>Poppins Bold</vt:lpstr>
      <vt:lpstr>PT Sans</vt:lpstr>
      <vt:lpstr>Roboto</vt:lpstr>
      <vt:lpstr>Roboto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Carlos Vinicio Lacerda Nacif</cp:lastModifiedBy>
  <cp:revision>94</cp:revision>
  <dcterms:created xsi:type="dcterms:W3CDTF">2022-07-06T17:53:24Z</dcterms:created>
  <dcterms:modified xsi:type="dcterms:W3CDTF">2023-11-27T17:37:39Z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0x0101007895EE1A103D1C459EE6132F05E83B03</vt:lpwstr>
  </property>
</Properties>
</file>