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7E99-42A0-40D6-A9E4-B33D74D3CE4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MARCA IX ENAT DOCUMEN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600" cy="470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600200" y="5486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pt-BR" dirty="0" smtClean="0"/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04859089308\Desktop\CADERNO DE ANOTAÇÕES (A4)-02.jpg"/>
          <p:cNvPicPr/>
          <p:nvPr/>
        </p:nvPicPr>
        <p:blipFill>
          <a:blip r:embed="rId2" cstate="print"/>
          <a:srcRect b="77348"/>
          <a:stretch>
            <a:fillRect/>
          </a:stretch>
        </p:blipFill>
        <p:spPr bwMode="auto">
          <a:xfrm>
            <a:off x="685800" y="228600"/>
            <a:ext cx="80436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724400" y="68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14800" y="381001"/>
            <a:ext cx="464820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/>
              <a:t>Programação</a:t>
            </a:r>
          </a:p>
          <a:p>
            <a:endParaRPr lang="pt-BR" sz="800" b="1" i="1" u="sng" dirty="0" smtClean="0"/>
          </a:p>
          <a:p>
            <a:r>
              <a:rPr lang="pt-BR" b="1" i="1" u="sng" dirty="0" smtClean="0"/>
              <a:t>Quarta-feira – 09/10</a:t>
            </a: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Painel 7 – Integração, Cooperação Técnica e Ação Integrada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08h30 às 9h –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Governança Corporativa e Inovação na Gestão Pública – práticas na 3ª RF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João Batista Barros da Silva Filho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9h às 9h10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Interação e Debate</a:t>
            </a: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9h10 às 9h50 -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Planta genérica de valores imobiliários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Ricardo Almeida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9h50 ás 10h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Interação e Debate</a:t>
            </a: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10h às 10h30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Visita à II Feira de Oportunidades e café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 </a:t>
            </a:r>
            <a:endParaRPr lang="pt-BR" b="1" dirty="0"/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04859089308\Desktop\CADERNO DE ANOTAÇÕES (A4)-02.jpg"/>
          <p:cNvPicPr/>
          <p:nvPr/>
        </p:nvPicPr>
        <p:blipFill>
          <a:blip r:embed="rId2" cstate="print"/>
          <a:srcRect b="77348"/>
          <a:stretch>
            <a:fillRect/>
          </a:stretch>
        </p:blipFill>
        <p:spPr bwMode="auto">
          <a:xfrm>
            <a:off x="685800" y="228600"/>
            <a:ext cx="80436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724400" y="68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14800" y="381001"/>
            <a:ext cx="464820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/>
              <a:t>Programação</a:t>
            </a:r>
          </a:p>
          <a:p>
            <a:endParaRPr lang="pt-BR" sz="800" b="1" i="1" u="sng" dirty="0" smtClean="0"/>
          </a:p>
          <a:p>
            <a:r>
              <a:rPr lang="pt-BR" b="1" i="1" u="sng" dirty="0" smtClean="0"/>
              <a:t>Quarta-feira – 09/10</a:t>
            </a: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Painel 8 – Compartilhamento de informações econômico-fiscais 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Moderadora: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Fátima Maria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Gondim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Bezerra Farias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BR" sz="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10h30 às 11h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 importância do compartilhamento das informações para o fisco estadual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Antônio Eliezer Pinheiro</a:t>
            </a:r>
          </a:p>
          <a:p>
            <a:pPr>
              <a:lnSpc>
                <a:spcPct val="150000"/>
              </a:lnSpc>
            </a:pP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11h às 11h30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 importância do compartilhamento das informações para o fisco municipal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Francisco Gomes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11h30 às 12h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O compartilhamento de informações  econômico-fiscais entre os entes federados 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Edson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Ishikawa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/>
              <a:t> </a:t>
            </a:r>
            <a:endParaRPr lang="pt-BR" b="1" dirty="0"/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04859089308\Desktop\CADERNO DE ANOTAÇÕES (A4)-02.jpg"/>
          <p:cNvPicPr/>
          <p:nvPr/>
        </p:nvPicPr>
        <p:blipFill>
          <a:blip r:embed="rId2" cstate="print"/>
          <a:srcRect b="77348"/>
          <a:stretch>
            <a:fillRect/>
          </a:stretch>
        </p:blipFill>
        <p:spPr bwMode="auto">
          <a:xfrm>
            <a:off x="685800" y="228600"/>
            <a:ext cx="80436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724400" y="68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14800" y="381001"/>
            <a:ext cx="4648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/>
              <a:t>Programação</a:t>
            </a:r>
          </a:p>
          <a:p>
            <a:endParaRPr lang="pt-BR" sz="800" b="1" i="1" u="sng" dirty="0" smtClean="0"/>
          </a:p>
          <a:p>
            <a:r>
              <a:rPr lang="pt-BR" b="1" i="1" u="sng" dirty="0" smtClean="0"/>
              <a:t>Quarta-feira – 09/10</a:t>
            </a: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12h às 12h30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Interação e Debate</a:t>
            </a:r>
          </a:p>
          <a:p>
            <a:pPr>
              <a:lnSpc>
                <a:spcPct val="150000"/>
              </a:lnSpc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12h30 às 14h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Intervalo para o almoço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14h às 14:30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Portal Único do Comércio Exterior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Palestrantes: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Marcelo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de Souza Silva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Dário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da Silva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Brayner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Filho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14h30 às 14h40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Interação e Debate</a:t>
            </a:r>
          </a:p>
          <a:p>
            <a:pPr>
              <a:lnSpc>
                <a:spcPct val="150000"/>
              </a:lnSpc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/>
              <a:t>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879116052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04859089308\Desktop\CADERNO DE ANOTAÇÕES (A4)-02.jpg"/>
          <p:cNvPicPr/>
          <p:nvPr/>
        </p:nvPicPr>
        <p:blipFill>
          <a:blip r:embed="rId2" cstate="print"/>
          <a:srcRect b="77348"/>
          <a:stretch>
            <a:fillRect/>
          </a:stretch>
        </p:blipFill>
        <p:spPr bwMode="auto">
          <a:xfrm>
            <a:off x="685800" y="228600"/>
            <a:ext cx="80436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724400" y="68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14800" y="381001"/>
            <a:ext cx="4800600" cy="838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/>
              <a:t>Programação</a:t>
            </a:r>
          </a:p>
          <a:p>
            <a:endParaRPr lang="pt-BR" sz="800" b="1" i="1" u="sng" dirty="0" smtClean="0"/>
          </a:p>
          <a:p>
            <a:r>
              <a:rPr lang="pt-BR" b="1" i="1" u="sng" dirty="0" smtClean="0"/>
              <a:t>Quarta-feira – 09/10</a:t>
            </a: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Painel 9 – Integração, Cooperação Técnica e Ação Integrada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Tema: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 importância do relacionamento institucional entre as administrações tributárias</a:t>
            </a:r>
          </a:p>
          <a:p>
            <a:pPr>
              <a:lnSpc>
                <a:spcPct val="150000"/>
              </a:lnSpc>
            </a:pPr>
            <a:endParaRPr lang="pt-BR" sz="5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Moderador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Moacyr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Mondardo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Júnior </a:t>
            </a:r>
          </a:p>
          <a:p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Palestrantes:</a:t>
            </a:r>
          </a:p>
          <a:p>
            <a:endParaRPr lang="pt-BR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14h40 às 15h10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Maria Sueli Lobo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Bedê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Freire</a:t>
            </a:r>
          </a:p>
          <a:p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15h10 às 15h40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– Maria Antonieta de Brito</a:t>
            </a:r>
          </a:p>
          <a:p>
            <a:endParaRPr lang="pt-BR" sz="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15h40 às 16h10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Jurandir Gurgel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Gondim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16h10 às 16h40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Cláudio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Trinchão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endParaRPr lang="pt-BR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16h40 às 17h10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– João Marcos Maia</a:t>
            </a:r>
          </a:p>
          <a:p>
            <a:endParaRPr lang="pt-BR" sz="7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17h10 às 17h40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– Carlos Alberto Freitas Barreto</a:t>
            </a:r>
          </a:p>
          <a:p>
            <a:endParaRPr lang="pt-BR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17h40 às 18h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Visita à II Feira de Oportunidades e café</a:t>
            </a:r>
          </a:p>
          <a:p>
            <a:endParaRPr lang="pt-BR" sz="7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18h às 18h30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Plenária, Cerimônia de Encerramento do IX ENAT – Avaliação final</a:t>
            </a: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/>
              <a:t>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844695110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305</Words>
  <Application>Microsoft Office PowerPoint</Application>
  <PresentationFormat>Apresentação na tela (4:3)</PresentationFormat>
  <Paragraphs>89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</dc:creator>
  <cp:lastModifiedBy>sergio</cp:lastModifiedBy>
  <cp:revision>29</cp:revision>
  <dcterms:created xsi:type="dcterms:W3CDTF">2013-10-06T14:22:56Z</dcterms:created>
  <dcterms:modified xsi:type="dcterms:W3CDTF">2013-10-09T11:33:16Z</dcterms:modified>
</cp:coreProperties>
</file>